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3" r:id="rId3"/>
    <p:sldId id="274" r:id="rId4"/>
    <p:sldId id="257" r:id="rId5"/>
    <p:sldId id="262" r:id="rId6"/>
    <p:sldId id="263" r:id="rId7"/>
    <p:sldId id="258" r:id="rId8"/>
    <p:sldId id="264" r:id="rId9"/>
    <p:sldId id="259" r:id="rId10"/>
    <p:sldId id="265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66" r:id="rId19"/>
    <p:sldId id="261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2D4D2B"/>
    <a:srgbClr val="406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66" d="100"/>
          <a:sy n="66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7E1C2-8085-4EAA-B977-2BC187286BF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AFADB20C-42ED-46E7-A336-0523B77A8C7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Желтый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C5293FEE-E680-4503-9D8A-8CEB0639C022}" type="parTrans" cxnId="{40931D4D-049F-4EEF-B85E-4DF4BF747830}">
      <dgm:prSet/>
      <dgm:spPr/>
      <dgm:t>
        <a:bodyPr/>
        <a:lstStyle/>
        <a:p>
          <a:endParaRPr lang="ru-RU"/>
        </a:p>
      </dgm:t>
    </dgm:pt>
    <dgm:pt modelId="{EC750B8C-7B52-4915-AF46-5FCDDCF6240F}" type="sibTrans" cxnId="{40931D4D-049F-4EEF-B85E-4DF4BF747830}">
      <dgm:prSet/>
      <dgm:spPr/>
      <dgm:t>
        <a:bodyPr/>
        <a:lstStyle/>
        <a:p>
          <a:endParaRPr lang="ru-RU"/>
        </a:p>
      </dgm:t>
    </dgm:pt>
    <dgm:pt modelId="{38EF1FD4-F18A-477C-8D31-187E97D2C9E2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Красный 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9D7CDC3F-064D-4A34-B953-E9D64EBAC621}" type="parTrans" cxnId="{DC3CE3A2-1625-4264-AA9F-40CA0F99F069}">
      <dgm:prSet/>
      <dgm:spPr/>
      <dgm:t>
        <a:bodyPr/>
        <a:lstStyle/>
        <a:p>
          <a:endParaRPr lang="ru-RU"/>
        </a:p>
      </dgm:t>
    </dgm:pt>
    <dgm:pt modelId="{8DB18F3A-D28D-4BC4-9FC1-AAEE0272C629}" type="sibTrans" cxnId="{DC3CE3A2-1625-4264-AA9F-40CA0F99F069}">
      <dgm:prSet/>
      <dgm:spPr/>
      <dgm:t>
        <a:bodyPr/>
        <a:lstStyle/>
        <a:p>
          <a:endParaRPr lang="ru-RU"/>
        </a:p>
      </dgm:t>
    </dgm:pt>
    <dgm:pt modelId="{90864053-52BA-4289-AB31-63119AA6B296}">
      <dgm:prSet phldrT="[Текст]"/>
      <dgm:spPr>
        <a:solidFill>
          <a:srgbClr val="FF6600"/>
        </a:solidFill>
      </dgm:spPr>
      <dgm:t>
        <a:bodyPr/>
        <a:lstStyle/>
        <a:p>
          <a:endParaRPr lang="ru-RU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Оранжевый</a:t>
          </a:r>
        </a:p>
        <a:p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44C5E2BD-8D2D-4AAF-B151-28A63BF8E19E}" type="parTrans" cxnId="{A2C71DE6-39B8-4E0D-8432-167F5CB12D99}">
      <dgm:prSet/>
      <dgm:spPr/>
      <dgm:t>
        <a:bodyPr/>
        <a:lstStyle/>
        <a:p>
          <a:endParaRPr lang="ru-RU"/>
        </a:p>
      </dgm:t>
    </dgm:pt>
    <dgm:pt modelId="{807DD05F-B7CB-4724-B198-37FB7B9A4D8D}" type="sibTrans" cxnId="{A2C71DE6-39B8-4E0D-8432-167F5CB12D99}">
      <dgm:prSet/>
      <dgm:spPr/>
      <dgm:t>
        <a:bodyPr/>
        <a:lstStyle/>
        <a:p>
          <a:endParaRPr lang="ru-RU"/>
        </a:p>
      </dgm:t>
    </dgm:pt>
    <dgm:pt modelId="{3EF829D8-F57B-4ECC-B0FD-C7848F6C1CDB}" type="pres">
      <dgm:prSet presAssocID="{9B07E1C2-8085-4EAA-B977-2BC187286BFF}" presName="Name0" presStyleCnt="0">
        <dgm:presLayoutVars>
          <dgm:dir/>
          <dgm:resizeHandles val="exact"/>
        </dgm:presLayoutVars>
      </dgm:prSet>
      <dgm:spPr/>
    </dgm:pt>
    <dgm:pt modelId="{1F7E29CD-7917-4723-9752-94C388F8F35C}" type="pres">
      <dgm:prSet presAssocID="{9B07E1C2-8085-4EAA-B977-2BC187286BFF}" presName="vNodes" presStyleCnt="0"/>
      <dgm:spPr/>
    </dgm:pt>
    <dgm:pt modelId="{E65C2816-5F38-4AE8-ADC8-64B4C0E0D084}" type="pres">
      <dgm:prSet presAssocID="{AFADB20C-42ED-46E7-A336-0523B77A8C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ECE2E-8898-461A-9CBE-0795EE87C0EA}" type="pres">
      <dgm:prSet presAssocID="{EC750B8C-7B52-4915-AF46-5FCDDCF6240F}" presName="spacerT" presStyleCnt="0"/>
      <dgm:spPr/>
    </dgm:pt>
    <dgm:pt modelId="{9D156683-66D5-42F2-A00B-2615D7F019C2}" type="pres">
      <dgm:prSet presAssocID="{EC750B8C-7B52-4915-AF46-5FCDDCF6240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C4EECE6-0115-4004-83CA-B21C58ECE91B}" type="pres">
      <dgm:prSet presAssocID="{EC750B8C-7B52-4915-AF46-5FCDDCF6240F}" presName="spacerB" presStyleCnt="0"/>
      <dgm:spPr/>
    </dgm:pt>
    <dgm:pt modelId="{E9447E40-194C-4D02-B627-E1BA9634B710}" type="pres">
      <dgm:prSet presAssocID="{38EF1FD4-F18A-477C-8D31-187E97D2C9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46329-814A-4CC0-AE43-0D08D4B5CC5F}" type="pres">
      <dgm:prSet presAssocID="{9B07E1C2-8085-4EAA-B977-2BC187286BFF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3FDE1A55-E76C-4DF1-A569-BE8C553CA180}" type="pres">
      <dgm:prSet presAssocID="{9B07E1C2-8085-4EAA-B977-2BC187286BF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1B257D9-A18D-4138-9702-8D5A575BB536}" type="pres">
      <dgm:prSet presAssocID="{9B07E1C2-8085-4EAA-B977-2BC187286BF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8FF92-7153-4B63-882D-3AFBA5F979C9}" type="presOf" srcId="{AFADB20C-42ED-46E7-A336-0523B77A8C7F}" destId="{E65C2816-5F38-4AE8-ADC8-64B4C0E0D084}" srcOrd="0" destOrd="0" presId="urn:microsoft.com/office/officeart/2005/8/layout/equation2"/>
    <dgm:cxn modelId="{BC5B5F81-BC63-4081-B6E4-1F0EAF5C325A}" type="presOf" srcId="{90864053-52BA-4289-AB31-63119AA6B296}" destId="{B1B257D9-A18D-4138-9702-8D5A575BB536}" srcOrd="0" destOrd="0" presId="urn:microsoft.com/office/officeart/2005/8/layout/equation2"/>
    <dgm:cxn modelId="{40931D4D-049F-4EEF-B85E-4DF4BF747830}" srcId="{9B07E1C2-8085-4EAA-B977-2BC187286BFF}" destId="{AFADB20C-42ED-46E7-A336-0523B77A8C7F}" srcOrd="0" destOrd="0" parTransId="{C5293FEE-E680-4503-9D8A-8CEB0639C022}" sibTransId="{EC750B8C-7B52-4915-AF46-5FCDDCF6240F}"/>
    <dgm:cxn modelId="{2BF08F48-4B34-4C4D-8ABF-7CCCA4A3B712}" type="presOf" srcId="{8DB18F3A-D28D-4BC4-9FC1-AAEE0272C629}" destId="{21F46329-814A-4CC0-AE43-0D08D4B5CC5F}" srcOrd="0" destOrd="0" presId="urn:microsoft.com/office/officeart/2005/8/layout/equation2"/>
    <dgm:cxn modelId="{A2C71DE6-39B8-4E0D-8432-167F5CB12D99}" srcId="{9B07E1C2-8085-4EAA-B977-2BC187286BFF}" destId="{90864053-52BA-4289-AB31-63119AA6B296}" srcOrd="2" destOrd="0" parTransId="{44C5E2BD-8D2D-4AAF-B151-28A63BF8E19E}" sibTransId="{807DD05F-B7CB-4724-B198-37FB7B9A4D8D}"/>
    <dgm:cxn modelId="{0210D8E5-5F6B-4B7C-B8CC-76118CB8677B}" type="presOf" srcId="{38EF1FD4-F18A-477C-8D31-187E97D2C9E2}" destId="{E9447E40-194C-4D02-B627-E1BA9634B710}" srcOrd="0" destOrd="0" presId="urn:microsoft.com/office/officeart/2005/8/layout/equation2"/>
    <dgm:cxn modelId="{31F210A8-BC18-4A4E-B808-C073F1EE9C22}" type="presOf" srcId="{8DB18F3A-D28D-4BC4-9FC1-AAEE0272C629}" destId="{3FDE1A55-E76C-4DF1-A569-BE8C553CA180}" srcOrd="1" destOrd="0" presId="urn:microsoft.com/office/officeart/2005/8/layout/equation2"/>
    <dgm:cxn modelId="{362E8394-7D14-41F4-90B2-840D957C9957}" type="presOf" srcId="{9B07E1C2-8085-4EAA-B977-2BC187286BFF}" destId="{3EF829D8-F57B-4ECC-B0FD-C7848F6C1CDB}" srcOrd="0" destOrd="0" presId="urn:microsoft.com/office/officeart/2005/8/layout/equation2"/>
    <dgm:cxn modelId="{DC3CE3A2-1625-4264-AA9F-40CA0F99F069}" srcId="{9B07E1C2-8085-4EAA-B977-2BC187286BFF}" destId="{38EF1FD4-F18A-477C-8D31-187E97D2C9E2}" srcOrd="1" destOrd="0" parTransId="{9D7CDC3F-064D-4A34-B953-E9D64EBAC621}" sibTransId="{8DB18F3A-D28D-4BC4-9FC1-AAEE0272C629}"/>
    <dgm:cxn modelId="{747B79CB-4F64-4798-8607-CD54A4CC3F7D}" type="presOf" srcId="{EC750B8C-7B52-4915-AF46-5FCDDCF6240F}" destId="{9D156683-66D5-42F2-A00B-2615D7F019C2}" srcOrd="0" destOrd="0" presId="urn:microsoft.com/office/officeart/2005/8/layout/equation2"/>
    <dgm:cxn modelId="{957F4D17-E144-4781-A946-A4DEC1B193BD}" type="presParOf" srcId="{3EF829D8-F57B-4ECC-B0FD-C7848F6C1CDB}" destId="{1F7E29CD-7917-4723-9752-94C388F8F35C}" srcOrd="0" destOrd="0" presId="urn:microsoft.com/office/officeart/2005/8/layout/equation2"/>
    <dgm:cxn modelId="{B2E77753-7CEE-4904-90D9-FCA0CF52CF3C}" type="presParOf" srcId="{1F7E29CD-7917-4723-9752-94C388F8F35C}" destId="{E65C2816-5F38-4AE8-ADC8-64B4C0E0D084}" srcOrd="0" destOrd="0" presId="urn:microsoft.com/office/officeart/2005/8/layout/equation2"/>
    <dgm:cxn modelId="{27D337C9-7679-4F3E-A4B1-812B33AADCAD}" type="presParOf" srcId="{1F7E29CD-7917-4723-9752-94C388F8F35C}" destId="{3EFECE2E-8898-461A-9CBE-0795EE87C0EA}" srcOrd="1" destOrd="0" presId="urn:microsoft.com/office/officeart/2005/8/layout/equation2"/>
    <dgm:cxn modelId="{26BC7F5F-5DCA-48FD-AA4A-2D939B13B3A7}" type="presParOf" srcId="{1F7E29CD-7917-4723-9752-94C388F8F35C}" destId="{9D156683-66D5-42F2-A00B-2615D7F019C2}" srcOrd="2" destOrd="0" presId="urn:microsoft.com/office/officeart/2005/8/layout/equation2"/>
    <dgm:cxn modelId="{53824836-B775-4B98-A3A1-D1365A240B0C}" type="presParOf" srcId="{1F7E29CD-7917-4723-9752-94C388F8F35C}" destId="{DC4EECE6-0115-4004-83CA-B21C58ECE91B}" srcOrd="3" destOrd="0" presId="urn:microsoft.com/office/officeart/2005/8/layout/equation2"/>
    <dgm:cxn modelId="{96F3CFDE-E716-4E34-A65D-200ABBE06161}" type="presParOf" srcId="{1F7E29CD-7917-4723-9752-94C388F8F35C}" destId="{E9447E40-194C-4D02-B627-E1BA9634B710}" srcOrd="4" destOrd="0" presId="urn:microsoft.com/office/officeart/2005/8/layout/equation2"/>
    <dgm:cxn modelId="{95CF17A5-D3CC-4847-A450-435980005117}" type="presParOf" srcId="{3EF829D8-F57B-4ECC-B0FD-C7848F6C1CDB}" destId="{21F46329-814A-4CC0-AE43-0D08D4B5CC5F}" srcOrd="1" destOrd="0" presId="urn:microsoft.com/office/officeart/2005/8/layout/equation2"/>
    <dgm:cxn modelId="{CA50E84B-2D88-4374-A253-767272B7D3D3}" type="presParOf" srcId="{21F46329-814A-4CC0-AE43-0D08D4B5CC5F}" destId="{3FDE1A55-E76C-4DF1-A569-BE8C553CA180}" srcOrd="0" destOrd="0" presId="urn:microsoft.com/office/officeart/2005/8/layout/equation2"/>
    <dgm:cxn modelId="{65C3726D-139F-4128-98B8-077E9898231B}" type="presParOf" srcId="{3EF829D8-F57B-4ECC-B0FD-C7848F6C1CDB}" destId="{B1B257D9-A18D-4138-9702-8D5A575BB5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433E0-0ED7-4785-80DB-970DD79ED45E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C74341C-D55D-4C7D-B4BD-57CBA0FBE8C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/>
            <a:t>Красный</a:t>
          </a:r>
          <a:r>
            <a:rPr lang="ru-RU" sz="1200" dirty="0" smtClean="0"/>
            <a:t> </a:t>
          </a:r>
          <a:endParaRPr lang="ru-RU" sz="1200" dirty="0"/>
        </a:p>
      </dgm:t>
    </dgm:pt>
    <dgm:pt modelId="{35D16B9C-925B-4E2B-867A-AB45A0D9828D}" type="parTrans" cxnId="{C6758829-EC9B-40E9-AD09-EE3AE8F3C465}">
      <dgm:prSet/>
      <dgm:spPr/>
      <dgm:t>
        <a:bodyPr/>
        <a:lstStyle/>
        <a:p>
          <a:endParaRPr lang="ru-RU"/>
        </a:p>
      </dgm:t>
    </dgm:pt>
    <dgm:pt modelId="{426B2D87-3369-48E0-A97B-B6D1300A829D}" type="sibTrans" cxnId="{C6758829-EC9B-40E9-AD09-EE3AE8F3C465}">
      <dgm:prSet/>
      <dgm:spPr/>
      <dgm:t>
        <a:bodyPr/>
        <a:lstStyle/>
        <a:p>
          <a:endParaRPr lang="ru-RU"/>
        </a:p>
      </dgm:t>
    </dgm:pt>
    <dgm:pt modelId="{3BF1852F-031D-4712-A0C6-288AFAE0ADC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Синий</a:t>
          </a:r>
          <a:r>
            <a:rPr lang="ru-RU" sz="1700" dirty="0" smtClean="0"/>
            <a:t> </a:t>
          </a:r>
          <a:endParaRPr lang="ru-RU" sz="1700" dirty="0"/>
        </a:p>
      </dgm:t>
    </dgm:pt>
    <dgm:pt modelId="{4A4CFC9E-1C4F-4B0F-AD86-5EDB1E245338}" type="parTrans" cxnId="{F7321B1F-3683-4FE3-9D21-467B4FB73903}">
      <dgm:prSet/>
      <dgm:spPr/>
      <dgm:t>
        <a:bodyPr/>
        <a:lstStyle/>
        <a:p>
          <a:endParaRPr lang="ru-RU"/>
        </a:p>
      </dgm:t>
    </dgm:pt>
    <dgm:pt modelId="{4D7048AB-7E4B-4F69-8923-C09885AB4D33}" type="sibTrans" cxnId="{F7321B1F-3683-4FE3-9D21-467B4FB73903}">
      <dgm:prSet/>
      <dgm:spPr/>
      <dgm:t>
        <a:bodyPr/>
        <a:lstStyle/>
        <a:p>
          <a:endParaRPr lang="ru-RU"/>
        </a:p>
      </dgm:t>
    </dgm:pt>
    <dgm:pt modelId="{3DC2F256-C25C-4580-921A-4A2F554F7C4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Фиолетовый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5DE10-EF09-45DE-A0A1-39C63CF3A334}" type="parTrans" cxnId="{E7E56C99-9398-4A79-AE53-3C0E1C7F9A0D}">
      <dgm:prSet/>
      <dgm:spPr/>
      <dgm:t>
        <a:bodyPr/>
        <a:lstStyle/>
        <a:p>
          <a:endParaRPr lang="ru-RU"/>
        </a:p>
      </dgm:t>
    </dgm:pt>
    <dgm:pt modelId="{5CF90AD3-84A3-44D5-8D6B-7E0ECD8BFB3C}" type="sibTrans" cxnId="{E7E56C99-9398-4A79-AE53-3C0E1C7F9A0D}">
      <dgm:prSet/>
      <dgm:spPr/>
      <dgm:t>
        <a:bodyPr/>
        <a:lstStyle/>
        <a:p>
          <a:endParaRPr lang="ru-RU"/>
        </a:p>
      </dgm:t>
    </dgm:pt>
    <dgm:pt modelId="{3EBC5F22-F676-46FB-A188-24D5574E2DCA}" type="pres">
      <dgm:prSet presAssocID="{78B433E0-0ED7-4785-80DB-970DD79ED45E}" presName="Name0" presStyleCnt="0">
        <dgm:presLayoutVars>
          <dgm:dir/>
          <dgm:resizeHandles val="exact"/>
        </dgm:presLayoutVars>
      </dgm:prSet>
      <dgm:spPr/>
    </dgm:pt>
    <dgm:pt modelId="{7384C15D-0BEB-40A3-A5F9-443C5EEFCF3D}" type="pres">
      <dgm:prSet presAssocID="{78B433E0-0ED7-4785-80DB-970DD79ED45E}" presName="vNodes" presStyleCnt="0"/>
      <dgm:spPr/>
    </dgm:pt>
    <dgm:pt modelId="{1C099539-971D-42C2-8893-F66C0EB5C70C}" type="pres">
      <dgm:prSet presAssocID="{0C74341C-D55D-4C7D-B4BD-57CBA0FBE8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6A659-335E-4752-B2B6-6ABEFA9B639A}" type="pres">
      <dgm:prSet presAssocID="{426B2D87-3369-48E0-A97B-B6D1300A829D}" presName="spacerT" presStyleCnt="0"/>
      <dgm:spPr/>
    </dgm:pt>
    <dgm:pt modelId="{21C0777E-27AB-43F6-883D-293563242763}" type="pres">
      <dgm:prSet presAssocID="{426B2D87-3369-48E0-A97B-B6D1300A829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FF5C2A9-AB94-492E-957A-E21E6C3A3696}" type="pres">
      <dgm:prSet presAssocID="{426B2D87-3369-48E0-A97B-B6D1300A829D}" presName="spacerB" presStyleCnt="0"/>
      <dgm:spPr/>
    </dgm:pt>
    <dgm:pt modelId="{EDDDF572-AA10-432B-9EED-1955ACB52650}" type="pres">
      <dgm:prSet presAssocID="{3BF1852F-031D-4712-A0C6-288AFAE0AD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89389-DF81-4E86-950A-290E4787D7A1}" type="pres">
      <dgm:prSet presAssocID="{78B433E0-0ED7-4785-80DB-970DD79ED45E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6F0D517-79A8-4788-8EE5-2D0A06CDA00A}" type="pres">
      <dgm:prSet presAssocID="{78B433E0-0ED7-4785-80DB-970DD79ED45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1F9197C-CABE-4DCD-9642-1DBFDDAD2959}" type="pres">
      <dgm:prSet presAssocID="{78B433E0-0ED7-4785-80DB-970DD79ED45E}" presName="lastNode" presStyleLbl="node1" presStyleIdx="2" presStyleCnt="3" custScaleX="109438" custScaleY="10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2FA72-6003-4D80-A831-510963836EF6}" type="presOf" srcId="{3BF1852F-031D-4712-A0C6-288AFAE0ADC0}" destId="{EDDDF572-AA10-432B-9EED-1955ACB52650}" srcOrd="0" destOrd="0" presId="urn:microsoft.com/office/officeart/2005/8/layout/equation2"/>
    <dgm:cxn modelId="{19297720-CDBE-477D-AC4B-B059E22C43C1}" type="presOf" srcId="{0C74341C-D55D-4C7D-B4BD-57CBA0FBE8CE}" destId="{1C099539-971D-42C2-8893-F66C0EB5C70C}" srcOrd="0" destOrd="0" presId="urn:microsoft.com/office/officeart/2005/8/layout/equation2"/>
    <dgm:cxn modelId="{E7E56C99-9398-4A79-AE53-3C0E1C7F9A0D}" srcId="{78B433E0-0ED7-4785-80DB-970DD79ED45E}" destId="{3DC2F256-C25C-4580-921A-4A2F554F7C4B}" srcOrd="2" destOrd="0" parTransId="{46D5DE10-EF09-45DE-A0A1-39C63CF3A334}" sibTransId="{5CF90AD3-84A3-44D5-8D6B-7E0ECD8BFB3C}"/>
    <dgm:cxn modelId="{C6758829-EC9B-40E9-AD09-EE3AE8F3C465}" srcId="{78B433E0-0ED7-4785-80DB-970DD79ED45E}" destId="{0C74341C-D55D-4C7D-B4BD-57CBA0FBE8CE}" srcOrd="0" destOrd="0" parTransId="{35D16B9C-925B-4E2B-867A-AB45A0D9828D}" sibTransId="{426B2D87-3369-48E0-A97B-B6D1300A829D}"/>
    <dgm:cxn modelId="{06A4779C-4FBE-4F43-A586-2FF22530B366}" type="presOf" srcId="{78B433E0-0ED7-4785-80DB-970DD79ED45E}" destId="{3EBC5F22-F676-46FB-A188-24D5574E2DCA}" srcOrd="0" destOrd="0" presId="urn:microsoft.com/office/officeart/2005/8/layout/equation2"/>
    <dgm:cxn modelId="{C6CAEE54-05C8-4F41-80EA-5D84565CFEC4}" type="presOf" srcId="{4D7048AB-7E4B-4F69-8923-C09885AB4D33}" destId="{C6F0D517-79A8-4788-8EE5-2D0A06CDA00A}" srcOrd="1" destOrd="0" presId="urn:microsoft.com/office/officeart/2005/8/layout/equation2"/>
    <dgm:cxn modelId="{7E56DF74-ED3B-4546-9F6C-2C52EF773249}" type="presOf" srcId="{4D7048AB-7E4B-4F69-8923-C09885AB4D33}" destId="{6F689389-DF81-4E86-950A-290E4787D7A1}" srcOrd="0" destOrd="0" presId="urn:microsoft.com/office/officeart/2005/8/layout/equation2"/>
    <dgm:cxn modelId="{D0B000DD-006E-48FD-8CC5-52564A847EBE}" type="presOf" srcId="{426B2D87-3369-48E0-A97B-B6D1300A829D}" destId="{21C0777E-27AB-43F6-883D-293563242763}" srcOrd="0" destOrd="0" presId="urn:microsoft.com/office/officeart/2005/8/layout/equation2"/>
    <dgm:cxn modelId="{F7321B1F-3683-4FE3-9D21-467B4FB73903}" srcId="{78B433E0-0ED7-4785-80DB-970DD79ED45E}" destId="{3BF1852F-031D-4712-A0C6-288AFAE0ADC0}" srcOrd="1" destOrd="0" parTransId="{4A4CFC9E-1C4F-4B0F-AD86-5EDB1E245338}" sibTransId="{4D7048AB-7E4B-4F69-8923-C09885AB4D33}"/>
    <dgm:cxn modelId="{BEC63818-BE2D-4A54-A51F-99D68C3A10DA}" type="presOf" srcId="{3DC2F256-C25C-4580-921A-4A2F554F7C4B}" destId="{21F9197C-CABE-4DCD-9642-1DBFDDAD2959}" srcOrd="0" destOrd="0" presId="urn:microsoft.com/office/officeart/2005/8/layout/equation2"/>
    <dgm:cxn modelId="{23F411C1-AE59-44D1-B18A-05B513423C87}" type="presParOf" srcId="{3EBC5F22-F676-46FB-A188-24D5574E2DCA}" destId="{7384C15D-0BEB-40A3-A5F9-443C5EEFCF3D}" srcOrd="0" destOrd="0" presId="urn:microsoft.com/office/officeart/2005/8/layout/equation2"/>
    <dgm:cxn modelId="{DE783D82-7306-414F-AD9C-6F0E24867166}" type="presParOf" srcId="{7384C15D-0BEB-40A3-A5F9-443C5EEFCF3D}" destId="{1C099539-971D-42C2-8893-F66C0EB5C70C}" srcOrd="0" destOrd="0" presId="urn:microsoft.com/office/officeart/2005/8/layout/equation2"/>
    <dgm:cxn modelId="{836DF72A-E42A-48A2-8334-F96314D7ECB2}" type="presParOf" srcId="{7384C15D-0BEB-40A3-A5F9-443C5EEFCF3D}" destId="{D696A659-335E-4752-B2B6-6ABEFA9B639A}" srcOrd="1" destOrd="0" presId="urn:microsoft.com/office/officeart/2005/8/layout/equation2"/>
    <dgm:cxn modelId="{B14BCA34-273B-4FD0-B474-BF1F82516DD6}" type="presParOf" srcId="{7384C15D-0BEB-40A3-A5F9-443C5EEFCF3D}" destId="{21C0777E-27AB-43F6-883D-293563242763}" srcOrd="2" destOrd="0" presId="urn:microsoft.com/office/officeart/2005/8/layout/equation2"/>
    <dgm:cxn modelId="{15F47376-C44C-458D-A8ED-CC8A9C244724}" type="presParOf" srcId="{7384C15D-0BEB-40A3-A5F9-443C5EEFCF3D}" destId="{AFF5C2A9-AB94-492E-957A-E21E6C3A3696}" srcOrd="3" destOrd="0" presId="urn:microsoft.com/office/officeart/2005/8/layout/equation2"/>
    <dgm:cxn modelId="{C8EBC11D-7E82-4070-A5BC-674817E55D75}" type="presParOf" srcId="{7384C15D-0BEB-40A3-A5F9-443C5EEFCF3D}" destId="{EDDDF572-AA10-432B-9EED-1955ACB52650}" srcOrd="4" destOrd="0" presId="urn:microsoft.com/office/officeart/2005/8/layout/equation2"/>
    <dgm:cxn modelId="{714A1B35-2D9C-42FE-A127-412D096E440C}" type="presParOf" srcId="{3EBC5F22-F676-46FB-A188-24D5574E2DCA}" destId="{6F689389-DF81-4E86-950A-290E4787D7A1}" srcOrd="1" destOrd="0" presId="urn:microsoft.com/office/officeart/2005/8/layout/equation2"/>
    <dgm:cxn modelId="{6288A65F-65F8-4AA9-9B50-F63F1A998691}" type="presParOf" srcId="{6F689389-DF81-4E86-950A-290E4787D7A1}" destId="{C6F0D517-79A8-4788-8EE5-2D0A06CDA00A}" srcOrd="0" destOrd="0" presId="urn:microsoft.com/office/officeart/2005/8/layout/equation2"/>
    <dgm:cxn modelId="{AEAC9456-7FC4-419D-B4FE-AEA51B25974C}" type="presParOf" srcId="{3EBC5F22-F676-46FB-A188-24D5574E2DCA}" destId="{21F9197C-CABE-4DCD-9642-1DBFDDAD295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7DB8B-44A3-4B8A-A9D5-F116CCA0B2E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07CD831A-C27F-4CA5-A263-EAD09C52F11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Синий</a:t>
          </a:r>
          <a:r>
            <a:rPr lang="ru-RU" sz="1700" dirty="0" smtClean="0"/>
            <a:t> </a:t>
          </a:r>
          <a:endParaRPr lang="ru-RU" sz="1700" dirty="0"/>
        </a:p>
      </dgm:t>
    </dgm:pt>
    <dgm:pt modelId="{D62D1DA2-AE49-47F9-8FC2-41763E19F6CC}" type="parTrans" cxnId="{F66EE219-3917-4EA1-B5DB-96DC9BE89BE3}">
      <dgm:prSet/>
      <dgm:spPr/>
      <dgm:t>
        <a:bodyPr/>
        <a:lstStyle/>
        <a:p>
          <a:endParaRPr lang="ru-RU"/>
        </a:p>
      </dgm:t>
    </dgm:pt>
    <dgm:pt modelId="{38791874-842E-46EE-ACBA-A756599760FB}" type="sibTrans" cxnId="{F66EE219-3917-4EA1-B5DB-96DC9BE89BE3}">
      <dgm:prSet/>
      <dgm:spPr/>
      <dgm:t>
        <a:bodyPr/>
        <a:lstStyle/>
        <a:p>
          <a:endParaRPr lang="ru-RU"/>
        </a:p>
      </dgm:t>
    </dgm:pt>
    <dgm:pt modelId="{C0B7CD51-56A7-4BE9-AC75-D0B75D16D43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Желтый</a:t>
          </a:r>
          <a:r>
            <a:rPr lang="ru-RU" sz="1400" dirty="0" smtClean="0"/>
            <a:t> </a:t>
          </a:r>
          <a:endParaRPr lang="ru-RU" sz="1400" dirty="0"/>
        </a:p>
      </dgm:t>
    </dgm:pt>
    <dgm:pt modelId="{3C265FE7-B5DD-4FC4-938A-6D7BBA767962}" type="parTrans" cxnId="{DFAF8FB1-917D-4DEC-81CE-36B00BE562A7}">
      <dgm:prSet/>
      <dgm:spPr/>
      <dgm:t>
        <a:bodyPr/>
        <a:lstStyle/>
        <a:p>
          <a:endParaRPr lang="ru-RU"/>
        </a:p>
      </dgm:t>
    </dgm:pt>
    <dgm:pt modelId="{5E069EE6-1F24-4443-B94A-A77C474274B4}" type="sibTrans" cxnId="{DFAF8FB1-917D-4DEC-81CE-36B00BE562A7}">
      <dgm:prSet/>
      <dgm:spPr/>
      <dgm:t>
        <a:bodyPr/>
        <a:lstStyle/>
        <a:p>
          <a:endParaRPr lang="ru-RU"/>
        </a:p>
      </dgm:t>
    </dgm:pt>
    <dgm:pt modelId="{A6920DB8-7106-457D-9750-79A8FC01A29D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Зеленый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6CD8FFF9-B75F-4734-8A45-064B1C996442}" type="parTrans" cxnId="{F9965DCD-BC1D-4A59-A083-61CED75428B6}">
      <dgm:prSet/>
      <dgm:spPr/>
      <dgm:t>
        <a:bodyPr/>
        <a:lstStyle/>
        <a:p>
          <a:endParaRPr lang="ru-RU"/>
        </a:p>
      </dgm:t>
    </dgm:pt>
    <dgm:pt modelId="{0D191197-AEDE-4C06-8D5E-D17C1E11A756}" type="sibTrans" cxnId="{F9965DCD-BC1D-4A59-A083-61CED75428B6}">
      <dgm:prSet/>
      <dgm:spPr/>
      <dgm:t>
        <a:bodyPr/>
        <a:lstStyle/>
        <a:p>
          <a:endParaRPr lang="ru-RU"/>
        </a:p>
      </dgm:t>
    </dgm:pt>
    <dgm:pt modelId="{9CBB1760-1BA0-43E7-B8CF-DF6821E44B29}" type="pres">
      <dgm:prSet presAssocID="{76D7DB8B-44A3-4B8A-A9D5-F116CCA0B2E1}" presName="linearFlow" presStyleCnt="0">
        <dgm:presLayoutVars>
          <dgm:dir/>
          <dgm:resizeHandles val="exact"/>
        </dgm:presLayoutVars>
      </dgm:prSet>
      <dgm:spPr/>
    </dgm:pt>
    <dgm:pt modelId="{ED20E0B4-A7A5-426F-8C1B-530A97490508}" type="pres">
      <dgm:prSet presAssocID="{07CD831A-C27F-4CA5-A263-EAD09C52F1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FCBD9-AF1C-4836-AA1E-F71AE506EE9D}" type="pres">
      <dgm:prSet presAssocID="{38791874-842E-46EE-ACBA-A756599760FB}" presName="spacerL" presStyleCnt="0"/>
      <dgm:spPr/>
    </dgm:pt>
    <dgm:pt modelId="{4B4671CC-6ED7-4DB2-98CC-F4E20D796D42}" type="pres">
      <dgm:prSet presAssocID="{38791874-842E-46EE-ACBA-A756599760F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5E61529-271B-485E-ABF7-3A5B0D048AF8}" type="pres">
      <dgm:prSet presAssocID="{38791874-842E-46EE-ACBA-A756599760FB}" presName="spacerR" presStyleCnt="0"/>
      <dgm:spPr/>
    </dgm:pt>
    <dgm:pt modelId="{BF1367F7-DAF4-4B71-BF6B-128EF0CEE059}" type="pres">
      <dgm:prSet presAssocID="{C0B7CD51-56A7-4BE9-AC75-D0B75D16D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4E8B-EABC-4934-97AC-66B2EE40E851}" type="pres">
      <dgm:prSet presAssocID="{5E069EE6-1F24-4443-B94A-A77C474274B4}" presName="spacerL" presStyleCnt="0"/>
      <dgm:spPr/>
    </dgm:pt>
    <dgm:pt modelId="{52950A06-F803-4808-9A77-C445EA00E24E}" type="pres">
      <dgm:prSet presAssocID="{5E069EE6-1F24-4443-B94A-A77C474274B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245A2F7-313E-4790-BEF1-5457B414CF95}" type="pres">
      <dgm:prSet presAssocID="{5E069EE6-1F24-4443-B94A-A77C474274B4}" presName="spacerR" presStyleCnt="0"/>
      <dgm:spPr/>
    </dgm:pt>
    <dgm:pt modelId="{5B73602F-61AF-4248-8DF9-341DDA1342DB}" type="pres">
      <dgm:prSet presAssocID="{A6920DB8-7106-457D-9750-79A8FC01A29D}" presName="node" presStyleLbl="node1" presStyleIdx="2" presStyleCnt="3" custScaleX="181741" custScaleY="173035" custLinFactNeighborX="-21470" custLinFactNeighborY="-1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65DCD-BC1D-4A59-A083-61CED75428B6}" srcId="{76D7DB8B-44A3-4B8A-A9D5-F116CCA0B2E1}" destId="{A6920DB8-7106-457D-9750-79A8FC01A29D}" srcOrd="2" destOrd="0" parTransId="{6CD8FFF9-B75F-4734-8A45-064B1C996442}" sibTransId="{0D191197-AEDE-4C06-8D5E-D17C1E11A756}"/>
    <dgm:cxn modelId="{DFAF8FB1-917D-4DEC-81CE-36B00BE562A7}" srcId="{76D7DB8B-44A3-4B8A-A9D5-F116CCA0B2E1}" destId="{C0B7CD51-56A7-4BE9-AC75-D0B75D16D435}" srcOrd="1" destOrd="0" parTransId="{3C265FE7-B5DD-4FC4-938A-6D7BBA767962}" sibTransId="{5E069EE6-1F24-4443-B94A-A77C474274B4}"/>
    <dgm:cxn modelId="{34C6124F-671C-48A0-A002-05436C0D2738}" type="presOf" srcId="{C0B7CD51-56A7-4BE9-AC75-D0B75D16D435}" destId="{BF1367F7-DAF4-4B71-BF6B-128EF0CEE059}" srcOrd="0" destOrd="0" presId="urn:microsoft.com/office/officeart/2005/8/layout/equation1"/>
    <dgm:cxn modelId="{3D6E0BD1-B80F-494D-9D6A-67C7574DD26D}" type="presOf" srcId="{07CD831A-C27F-4CA5-A263-EAD09C52F119}" destId="{ED20E0B4-A7A5-426F-8C1B-530A97490508}" srcOrd="0" destOrd="0" presId="urn:microsoft.com/office/officeart/2005/8/layout/equation1"/>
    <dgm:cxn modelId="{B1584E6C-05A5-437F-B4EA-D10DCC464676}" type="presOf" srcId="{76D7DB8B-44A3-4B8A-A9D5-F116CCA0B2E1}" destId="{9CBB1760-1BA0-43E7-B8CF-DF6821E44B29}" srcOrd="0" destOrd="0" presId="urn:microsoft.com/office/officeart/2005/8/layout/equation1"/>
    <dgm:cxn modelId="{F66EE219-3917-4EA1-B5DB-96DC9BE89BE3}" srcId="{76D7DB8B-44A3-4B8A-A9D5-F116CCA0B2E1}" destId="{07CD831A-C27F-4CA5-A263-EAD09C52F119}" srcOrd="0" destOrd="0" parTransId="{D62D1DA2-AE49-47F9-8FC2-41763E19F6CC}" sibTransId="{38791874-842E-46EE-ACBA-A756599760FB}"/>
    <dgm:cxn modelId="{0B77A005-F233-4131-B9CE-D51A4890C32C}" type="presOf" srcId="{5E069EE6-1F24-4443-B94A-A77C474274B4}" destId="{52950A06-F803-4808-9A77-C445EA00E24E}" srcOrd="0" destOrd="0" presId="urn:microsoft.com/office/officeart/2005/8/layout/equation1"/>
    <dgm:cxn modelId="{93033868-1217-4F27-8198-EF05EF1E8F91}" type="presOf" srcId="{A6920DB8-7106-457D-9750-79A8FC01A29D}" destId="{5B73602F-61AF-4248-8DF9-341DDA1342DB}" srcOrd="0" destOrd="0" presId="urn:microsoft.com/office/officeart/2005/8/layout/equation1"/>
    <dgm:cxn modelId="{516F0CBA-77F6-419E-8516-E6F98BE911BB}" type="presOf" srcId="{38791874-842E-46EE-ACBA-A756599760FB}" destId="{4B4671CC-6ED7-4DB2-98CC-F4E20D796D42}" srcOrd="0" destOrd="0" presId="urn:microsoft.com/office/officeart/2005/8/layout/equation1"/>
    <dgm:cxn modelId="{BB5D666A-20CA-4C7A-8E78-8FDE235B19F1}" type="presParOf" srcId="{9CBB1760-1BA0-43E7-B8CF-DF6821E44B29}" destId="{ED20E0B4-A7A5-426F-8C1B-530A97490508}" srcOrd="0" destOrd="0" presId="urn:microsoft.com/office/officeart/2005/8/layout/equation1"/>
    <dgm:cxn modelId="{5E829340-60A6-4232-B2CD-7A585052A444}" type="presParOf" srcId="{9CBB1760-1BA0-43E7-B8CF-DF6821E44B29}" destId="{166FCBD9-AF1C-4836-AA1E-F71AE506EE9D}" srcOrd="1" destOrd="0" presId="urn:microsoft.com/office/officeart/2005/8/layout/equation1"/>
    <dgm:cxn modelId="{FC1F604E-3F26-4D14-BE8C-B93C836675A6}" type="presParOf" srcId="{9CBB1760-1BA0-43E7-B8CF-DF6821E44B29}" destId="{4B4671CC-6ED7-4DB2-98CC-F4E20D796D42}" srcOrd="2" destOrd="0" presId="urn:microsoft.com/office/officeart/2005/8/layout/equation1"/>
    <dgm:cxn modelId="{A19F9ACC-2D1C-46D7-B14D-1C3588406CF0}" type="presParOf" srcId="{9CBB1760-1BA0-43E7-B8CF-DF6821E44B29}" destId="{35E61529-271B-485E-ABF7-3A5B0D048AF8}" srcOrd="3" destOrd="0" presId="urn:microsoft.com/office/officeart/2005/8/layout/equation1"/>
    <dgm:cxn modelId="{2A2C3C6D-FAD3-4E15-A098-4D95094E4ED4}" type="presParOf" srcId="{9CBB1760-1BA0-43E7-B8CF-DF6821E44B29}" destId="{BF1367F7-DAF4-4B71-BF6B-128EF0CEE059}" srcOrd="4" destOrd="0" presId="urn:microsoft.com/office/officeart/2005/8/layout/equation1"/>
    <dgm:cxn modelId="{C656333C-3F7B-488B-B817-13617FE56012}" type="presParOf" srcId="{9CBB1760-1BA0-43E7-B8CF-DF6821E44B29}" destId="{03F24E8B-EABC-4934-97AC-66B2EE40E851}" srcOrd="5" destOrd="0" presId="urn:microsoft.com/office/officeart/2005/8/layout/equation1"/>
    <dgm:cxn modelId="{2FE72033-7082-4A28-A30A-1D68F9FE3D41}" type="presParOf" srcId="{9CBB1760-1BA0-43E7-B8CF-DF6821E44B29}" destId="{52950A06-F803-4808-9A77-C445EA00E24E}" srcOrd="6" destOrd="0" presId="urn:microsoft.com/office/officeart/2005/8/layout/equation1"/>
    <dgm:cxn modelId="{4D5D1040-909B-4EFC-9CAF-FEB884A7D2B7}" type="presParOf" srcId="{9CBB1760-1BA0-43E7-B8CF-DF6821E44B29}" destId="{8245A2F7-313E-4790-BEF1-5457B414CF95}" srcOrd="7" destOrd="0" presId="urn:microsoft.com/office/officeart/2005/8/layout/equation1"/>
    <dgm:cxn modelId="{902AE6C4-6864-4D7E-A51C-C1FFDAA4385D}" type="presParOf" srcId="{9CBB1760-1BA0-43E7-B8CF-DF6821E44B29}" destId="{5B73602F-61AF-4248-8DF9-341DDA1342D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9B563-03B6-456A-A5B5-70162BB25C8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B2483-B7ED-4C60-9D80-62B432D3079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</a:t>
          </a:r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sz="1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Охотник</a:t>
          </a:r>
        </a:p>
        <a:p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Желает</a:t>
          </a:r>
        </a:p>
        <a:p>
          <a:r>
            <a:rPr lang="ru-RU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Знать</a:t>
          </a:r>
        </a:p>
        <a:p>
          <a:r>
            <a:rPr 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</a:p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Сидит</a:t>
          </a:r>
        </a:p>
        <a:p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Фазан </a:t>
          </a:r>
          <a:endParaRPr lang="ru-RU" sz="1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06B4E2-DE8E-45D8-903C-381017D2DEF2}" type="parTrans" cxnId="{9BF04435-B6E1-4778-90AA-098B7B38E102}">
      <dgm:prSet/>
      <dgm:spPr/>
      <dgm:t>
        <a:bodyPr/>
        <a:lstStyle/>
        <a:p>
          <a:endParaRPr lang="ru-RU"/>
        </a:p>
      </dgm:t>
    </dgm:pt>
    <dgm:pt modelId="{AD45FB7B-EE3A-423E-ADEE-240B8CBB154B}" type="sibTrans" cxnId="{9BF04435-B6E1-4778-90AA-098B7B38E102}">
      <dgm:prSet/>
      <dgm:spPr/>
      <dgm:t>
        <a:bodyPr/>
        <a:lstStyle/>
        <a:p>
          <a:endParaRPr lang="ru-RU"/>
        </a:p>
      </dgm:t>
    </dgm:pt>
    <dgm:pt modelId="{7A4B6812-2ADE-4EE0-96FD-B719AB58067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Красный</a:t>
          </a:r>
        </a:p>
        <a:p>
          <a:r>
            <a:rPr lang="ru-RU" sz="18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Оранжевый</a:t>
          </a:r>
        </a:p>
        <a:p>
          <a:r>
            <a: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Желтый</a:t>
          </a:r>
        </a:p>
        <a:p>
          <a:r>
            <a:rPr lang="ru-RU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Зеленый</a:t>
          </a:r>
        </a:p>
        <a:p>
          <a:r>
            <a:rPr lang="ru-RU" sz="1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Голубой</a:t>
          </a:r>
        </a:p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Синий </a:t>
          </a:r>
        </a:p>
        <a:p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Фиолетовый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C64FEF9C-D24F-4A05-9795-D7FBA758DB59}" type="parTrans" cxnId="{882703F5-90D9-4E81-8CF7-713AD2AA0AFB}">
      <dgm:prSet/>
      <dgm:spPr/>
      <dgm:t>
        <a:bodyPr/>
        <a:lstStyle/>
        <a:p>
          <a:endParaRPr lang="ru-RU"/>
        </a:p>
      </dgm:t>
    </dgm:pt>
    <dgm:pt modelId="{A9AD4978-908C-436F-A716-F7C7450F7917}" type="sibTrans" cxnId="{882703F5-90D9-4E81-8CF7-713AD2AA0AFB}">
      <dgm:prSet/>
      <dgm:spPr/>
      <dgm:t>
        <a:bodyPr/>
        <a:lstStyle/>
        <a:p>
          <a:endParaRPr lang="ru-RU"/>
        </a:p>
      </dgm:t>
    </dgm:pt>
    <dgm:pt modelId="{B16C734C-3C7C-4D18-B93E-72A784A94ACC}" type="pres">
      <dgm:prSet presAssocID="{F2E9B563-03B6-456A-A5B5-70162BB25C8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21FB92-21EA-4C89-9F71-2F8B3238AA40}" type="pres">
      <dgm:prSet presAssocID="{F2E9B563-03B6-456A-A5B5-70162BB25C8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D59B5-E8D0-4A43-BABD-D97AFE032667}" type="pres">
      <dgm:prSet presAssocID="{F2E9B563-03B6-456A-A5B5-70162BB25C8D}" presName="LeftNode" presStyleLbl="bgImgPlace1" presStyleIdx="0" presStyleCnt="2" custScaleX="109524" custLinFactNeighborX="-586" custLinFactNeighborY="-433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B459A2B-C28C-497D-A9EC-9C7C3F394D12}" type="pres">
      <dgm:prSet presAssocID="{F2E9B563-03B6-456A-A5B5-70162BB25C8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E6501-7CD6-4DED-B838-0F4B8D2D3957}" type="pres">
      <dgm:prSet presAssocID="{F2E9B563-03B6-456A-A5B5-70162BB25C8D}" presName="RightNode" presStyleLbl="bgImgPlace1" presStyleIdx="1" presStyleCnt="2" custScaleX="114661" custLinFactNeighborX="16686" custLinFactNeighborY="-433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BBCA740-3393-4427-8884-9DB458C5D246}" type="pres">
      <dgm:prSet presAssocID="{F2E9B563-03B6-456A-A5B5-70162BB25C8D}" presName="TopArrow" presStyleLbl="node1" presStyleIdx="0" presStyleCnt="2"/>
      <dgm:spPr/>
    </dgm:pt>
    <dgm:pt modelId="{7F6EF7B3-07CB-4F6D-81E8-42D7FBC82CC6}" type="pres">
      <dgm:prSet presAssocID="{F2E9B563-03B6-456A-A5B5-70162BB25C8D}" presName="BottomArrow" presStyleLbl="node1" presStyleIdx="1" presStyleCnt="2" custFlipVert="0" custFlipHor="1" custScaleX="2739" custScaleY="5752"/>
      <dgm:spPr/>
    </dgm:pt>
  </dgm:ptLst>
  <dgm:cxnLst>
    <dgm:cxn modelId="{882703F5-90D9-4E81-8CF7-713AD2AA0AFB}" srcId="{F2E9B563-03B6-456A-A5B5-70162BB25C8D}" destId="{7A4B6812-2ADE-4EE0-96FD-B719AB580672}" srcOrd="1" destOrd="0" parTransId="{C64FEF9C-D24F-4A05-9795-D7FBA758DB59}" sibTransId="{A9AD4978-908C-436F-A716-F7C7450F7917}"/>
    <dgm:cxn modelId="{97B9D8AD-B23E-4139-94DE-D38261AEDD1E}" type="presOf" srcId="{7A4B6812-2ADE-4EE0-96FD-B719AB580672}" destId="{3B459A2B-C28C-497D-A9EC-9C7C3F394D12}" srcOrd="0" destOrd="0" presId="urn:microsoft.com/office/officeart/2009/layout/ReverseList"/>
    <dgm:cxn modelId="{94CA1381-AC30-4BCB-BA32-B91C6F744A39}" type="presOf" srcId="{F2E9B563-03B6-456A-A5B5-70162BB25C8D}" destId="{B16C734C-3C7C-4D18-B93E-72A784A94ACC}" srcOrd="0" destOrd="0" presId="urn:microsoft.com/office/officeart/2009/layout/ReverseList"/>
    <dgm:cxn modelId="{74C9C085-4AEE-48E0-AC70-99FC169B8A22}" type="presOf" srcId="{7A4B6812-2ADE-4EE0-96FD-B719AB580672}" destId="{A34E6501-7CD6-4DED-B838-0F4B8D2D3957}" srcOrd="1" destOrd="0" presId="urn:microsoft.com/office/officeart/2009/layout/ReverseList"/>
    <dgm:cxn modelId="{1C1F1D6D-797F-4F63-BA5B-58C467332DDB}" type="presOf" srcId="{4EDB2483-B7ED-4C60-9D80-62B432D30799}" destId="{E921FB92-21EA-4C89-9F71-2F8B3238AA40}" srcOrd="0" destOrd="0" presId="urn:microsoft.com/office/officeart/2009/layout/ReverseList"/>
    <dgm:cxn modelId="{F903584F-C307-4BC9-8007-074E16FE5441}" type="presOf" srcId="{4EDB2483-B7ED-4C60-9D80-62B432D30799}" destId="{83FD59B5-E8D0-4A43-BABD-D97AFE032667}" srcOrd="1" destOrd="0" presId="urn:microsoft.com/office/officeart/2009/layout/ReverseList"/>
    <dgm:cxn modelId="{9BF04435-B6E1-4778-90AA-098B7B38E102}" srcId="{F2E9B563-03B6-456A-A5B5-70162BB25C8D}" destId="{4EDB2483-B7ED-4C60-9D80-62B432D30799}" srcOrd="0" destOrd="0" parTransId="{3606B4E2-DE8E-45D8-903C-381017D2DEF2}" sibTransId="{AD45FB7B-EE3A-423E-ADEE-240B8CBB154B}"/>
    <dgm:cxn modelId="{CBC2D211-E4B2-4985-ACFE-A958313B8FC3}" type="presParOf" srcId="{B16C734C-3C7C-4D18-B93E-72A784A94ACC}" destId="{E921FB92-21EA-4C89-9F71-2F8B3238AA40}" srcOrd="0" destOrd="0" presId="urn:microsoft.com/office/officeart/2009/layout/ReverseList"/>
    <dgm:cxn modelId="{A4792A47-3E0C-43C1-A7DC-06CCD5209667}" type="presParOf" srcId="{B16C734C-3C7C-4D18-B93E-72A784A94ACC}" destId="{83FD59B5-E8D0-4A43-BABD-D97AFE032667}" srcOrd="1" destOrd="0" presId="urn:microsoft.com/office/officeart/2009/layout/ReverseList"/>
    <dgm:cxn modelId="{6B36FFA6-276C-4751-9066-9BADF1B73C92}" type="presParOf" srcId="{B16C734C-3C7C-4D18-B93E-72A784A94ACC}" destId="{3B459A2B-C28C-497D-A9EC-9C7C3F394D12}" srcOrd="2" destOrd="0" presId="urn:microsoft.com/office/officeart/2009/layout/ReverseList"/>
    <dgm:cxn modelId="{98BAADAC-290C-43AC-AF6F-134685D2CE04}" type="presParOf" srcId="{B16C734C-3C7C-4D18-B93E-72A784A94ACC}" destId="{A34E6501-7CD6-4DED-B838-0F4B8D2D3957}" srcOrd="3" destOrd="0" presId="urn:microsoft.com/office/officeart/2009/layout/ReverseList"/>
    <dgm:cxn modelId="{AFC10F72-CB10-476C-B158-603AB5A940C6}" type="presParOf" srcId="{B16C734C-3C7C-4D18-B93E-72A784A94ACC}" destId="{5BBCA740-3393-4427-8884-9DB458C5D246}" srcOrd="4" destOrd="0" presId="urn:microsoft.com/office/officeart/2009/layout/ReverseList"/>
    <dgm:cxn modelId="{0201F6A2-1D87-464B-9048-EC2893641276}" type="presParOf" srcId="{B16C734C-3C7C-4D18-B93E-72A784A94ACC}" destId="{7F6EF7B3-07CB-4F6D-81E8-42D7FBC82CC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2816-5F38-4AE8-ADC8-64B4C0E0D084}">
      <dsp:nvSpPr>
        <dsp:cNvPr id="0" name=""/>
        <dsp:cNvSpPr/>
      </dsp:nvSpPr>
      <dsp:spPr>
        <a:xfrm>
          <a:off x="2809" y="521026"/>
          <a:ext cx="997385" cy="997385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Желтый 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8873" y="667090"/>
        <a:ext cx="705257" cy="705257"/>
      </dsp:txXfrm>
    </dsp:sp>
    <dsp:sp modelId="{9D156683-66D5-42F2-A00B-2615D7F019C2}">
      <dsp:nvSpPr>
        <dsp:cNvPr id="0" name=""/>
        <dsp:cNvSpPr/>
      </dsp:nvSpPr>
      <dsp:spPr>
        <a:xfrm>
          <a:off x="212260" y="1599399"/>
          <a:ext cx="578483" cy="57848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88938" y="1820611"/>
        <a:ext cx="425127" cy="136059"/>
      </dsp:txXfrm>
    </dsp:sp>
    <dsp:sp modelId="{E9447E40-194C-4D02-B627-E1BA9634B710}">
      <dsp:nvSpPr>
        <dsp:cNvPr id="0" name=""/>
        <dsp:cNvSpPr/>
      </dsp:nvSpPr>
      <dsp:spPr>
        <a:xfrm>
          <a:off x="2809" y="2258871"/>
          <a:ext cx="997385" cy="997385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Красный 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8873" y="2404935"/>
        <a:ext cx="705257" cy="705257"/>
      </dsp:txXfrm>
    </dsp:sp>
    <dsp:sp modelId="{21F46329-814A-4CC0-AE43-0D08D4B5CC5F}">
      <dsp:nvSpPr>
        <dsp:cNvPr id="0" name=""/>
        <dsp:cNvSpPr/>
      </dsp:nvSpPr>
      <dsp:spPr>
        <a:xfrm>
          <a:off x="1149803" y="1703127"/>
          <a:ext cx="317168" cy="371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149803" y="1777332"/>
        <a:ext cx="222018" cy="222617"/>
      </dsp:txXfrm>
    </dsp:sp>
    <dsp:sp modelId="{B1B257D9-A18D-4138-9702-8D5A575BB536}">
      <dsp:nvSpPr>
        <dsp:cNvPr id="0" name=""/>
        <dsp:cNvSpPr/>
      </dsp:nvSpPr>
      <dsp:spPr>
        <a:xfrm>
          <a:off x="1598626" y="891255"/>
          <a:ext cx="1994771" cy="1994771"/>
        </a:xfrm>
        <a:prstGeom prst="ellipse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Оранжевый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890753" y="1183382"/>
        <a:ext cx="1410517" cy="1410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99539-971D-42C2-8893-F66C0EB5C70C}">
      <dsp:nvSpPr>
        <dsp:cNvPr id="0" name=""/>
        <dsp:cNvSpPr/>
      </dsp:nvSpPr>
      <dsp:spPr>
        <a:xfrm>
          <a:off x="630169" y="344"/>
          <a:ext cx="1050039" cy="1050039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Красный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783944" y="154119"/>
        <a:ext cx="742489" cy="742489"/>
      </dsp:txXfrm>
    </dsp:sp>
    <dsp:sp modelId="{21C0777E-27AB-43F6-883D-293563242763}">
      <dsp:nvSpPr>
        <dsp:cNvPr id="0" name=""/>
        <dsp:cNvSpPr/>
      </dsp:nvSpPr>
      <dsp:spPr>
        <a:xfrm>
          <a:off x="850678" y="1135647"/>
          <a:ext cx="609023" cy="60902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931404" y="1368537"/>
        <a:ext cx="447571" cy="143243"/>
      </dsp:txXfrm>
    </dsp:sp>
    <dsp:sp modelId="{EDDDF572-AA10-432B-9EED-1955ACB52650}">
      <dsp:nvSpPr>
        <dsp:cNvPr id="0" name=""/>
        <dsp:cNvSpPr/>
      </dsp:nvSpPr>
      <dsp:spPr>
        <a:xfrm>
          <a:off x="630169" y="1829934"/>
          <a:ext cx="1050039" cy="1050039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Синий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783944" y="1983709"/>
        <a:ext cx="742489" cy="742489"/>
      </dsp:txXfrm>
    </dsp:sp>
    <dsp:sp modelId="{6F689389-DF81-4E86-950A-290E4787D7A1}">
      <dsp:nvSpPr>
        <dsp:cNvPr id="0" name=""/>
        <dsp:cNvSpPr/>
      </dsp:nvSpPr>
      <dsp:spPr>
        <a:xfrm>
          <a:off x="1837715" y="1244852"/>
          <a:ext cx="333912" cy="39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37715" y="1322975"/>
        <a:ext cx="233738" cy="234368"/>
      </dsp:txXfrm>
    </dsp:sp>
    <dsp:sp modelId="{21F9197C-CABE-4DCD-9642-1DBFDDAD2959}">
      <dsp:nvSpPr>
        <dsp:cNvPr id="0" name=""/>
        <dsp:cNvSpPr/>
      </dsp:nvSpPr>
      <dsp:spPr>
        <a:xfrm>
          <a:off x="2310233" y="288034"/>
          <a:ext cx="2298285" cy="2304249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Фиолетовый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809" y="625483"/>
        <a:ext cx="1625133" cy="1629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0E0B4-A7A5-426F-8C1B-530A97490508}">
      <dsp:nvSpPr>
        <dsp:cNvPr id="0" name=""/>
        <dsp:cNvSpPr/>
      </dsp:nvSpPr>
      <dsp:spPr>
        <a:xfrm>
          <a:off x="1846" y="1106655"/>
          <a:ext cx="1058601" cy="1058601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Синий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156875" y="1261684"/>
        <a:ext cx="748543" cy="748543"/>
      </dsp:txXfrm>
    </dsp:sp>
    <dsp:sp modelId="{4B4671CC-6ED7-4DB2-98CC-F4E20D796D42}">
      <dsp:nvSpPr>
        <dsp:cNvPr id="0" name=""/>
        <dsp:cNvSpPr/>
      </dsp:nvSpPr>
      <dsp:spPr>
        <a:xfrm>
          <a:off x="1146407" y="1328961"/>
          <a:ext cx="613989" cy="61398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27791" y="1563750"/>
        <a:ext cx="451221" cy="144411"/>
      </dsp:txXfrm>
    </dsp:sp>
    <dsp:sp modelId="{BF1367F7-DAF4-4B71-BF6B-128EF0CEE059}">
      <dsp:nvSpPr>
        <dsp:cNvPr id="0" name=""/>
        <dsp:cNvSpPr/>
      </dsp:nvSpPr>
      <dsp:spPr>
        <a:xfrm>
          <a:off x="1846355" y="1106655"/>
          <a:ext cx="1058601" cy="1058601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Желтый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2001384" y="1261684"/>
        <a:ext cx="748543" cy="748543"/>
      </dsp:txXfrm>
    </dsp:sp>
    <dsp:sp modelId="{52950A06-F803-4808-9A77-C445EA00E24E}">
      <dsp:nvSpPr>
        <dsp:cNvPr id="0" name=""/>
        <dsp:cNvSpPr/>
      </dsp:nvSpPr>
      <dsp:spPr>
        <a:xfrm>
          <a:off x="2990915" y="1328961"/>
          <a:ext cx="613989" cy="61398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72299" y="1455443"/>
        <a:ext cx="451221" cy="361025"/>
      </dsp:txXfrm>
    </dsp:sp>
    <dsp:sp modelId="{5B73602F-61AF-4248-8DF9-341DDA1342DB}">
      <dsp:nvSpPr>
        <dsp:cNvPr id="0" name=""/>
        <dsp:cNvSpPr/>
      </dsp:nvSpPr>
      <dsp:spPr>
        <a:xfrm>
          <a:off x="3672407" y="576067"/>
          <a:ext cx="1923913" cy="1831751"/>
        </a:xfrm>
        <a:prstGeom prst="ellipse">
          <a:avLst/>
        </a:prstGeom>
        <a:solidFill>
          <a:srgbClr val="33CC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</a:rPr>
            <a:t>Зеленый</a:t>
          </a: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54158" y="844321"/>
        <a:ext cx="1360411" cy="1295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D59B5-E8D0-4A43-BABD-D97AFE032667}">
      <dsp:nvSpPr>
        <dsp:cNvPr id="0" name=""/>
        <dsp:cNvSpPr/>
      </dsp:nvSpPr>
      <dsp:spPr>
        <a:xfrm rot="16200000">
          <a:off x="756292" y="1531991"/>
          <a:ext cx="2844480" cy="190383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</a:t>
          </a: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Охотник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Желает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Знать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Где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Сидит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Фазан </a:t>
          </a:r>
          <a:endParaRPr lang="ru-RU" sz="1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319570" y="1154621"/>
        <a:ext cx="1810878" cy="2658572"/>
      </dsp:txXfrm>
    </dsp:sp>
    <dsp:sp modelId="{A34E6501-7CD6-4DED-B838-0F4B8D2D3957}">
      <dsp:nvSpPr>
        <dsp:cNvPr id="0" name=""/>
        <dsp:cNvSpPr/>
      </dsp:nvSpPr>
      <dsp:spPr>
        <a:xfrm rot="5400000">
          <a:off x="2873739" y="1487343"/>
          <a:ext cx="2844480" cy="199312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Красный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Оранжевый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Желтый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Зеленый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Голубой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Синий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Фиолетовый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3299415" y="1158981"/>
        <a:ext cx="1895814" cy="2649852"/>
      </dsp:txXfrm>
    </dsp:sp>
    <dsp:sp modelId="{5BBCA740-3393-4427-8884-9DB458C5D246}">
      <dsp:nvSpPr>
        <dsp:cNvPr id="0" name=""/>
        <dsp:cNvSpPr/>
      </dsp:nvSpPr>
      <dsp:spPr>
        <a:xfrm>
          <a:off x="2188541" y="394882"/>
          <a:ext cx="1817211" cy="18171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EF7B3-07CB-4F6D-81E8-42D7FBC82CC6}">
      <dsp:nvSpPr>
        <dsp:cNvPr id="0" name=""/>
        <dsp:cNvSpPr/>
      </dsp:nvSpPr>
      <dsp:spPr>
        <a:xfrm rot="10800000" flipH="1">
          <a:off x="3072260" y="3858513"/>
          <a:ext cx="49773" cy="10452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686800" cy="1470025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effectLst/>
              </a:rPr>
              <a:t>«Цвет как средство выражения. Теплые и холодные цвета»</a:t>
            </a:r>
            <a:endParaRPr lang="ru-RU" sz="48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2492896"/>
            <a:ext cx="8001000" cy="2808312"/>
          </a:xfrm>
        </p:spPr>
        <p:txBody>
          <a:bodyPr>
            <a:noAutofit/>
          </a:bodyPr>
          <a:lstStyle/>
          <a:p>
            <a:pPr algn="l"/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rgbClr val="2D4D2B"/>
                </a:solidFill>
              </a:rPr>
              <a:t>Кузнецова Эльмира </a:t>
            </a:r>
            <a:r>
              <a:rPr lang="ru-RU" sz="2800" b="1" dirty="0" err="1" smtClean="0">
                <a:solidFill>
                  <a:srgbClr val="2D4D2B"/>
                </a:solidFill>
              </a:rPr>
              <a:t>Чингизовна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преподаватель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изобразительного искусства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МБОУ ДОД «Детская школа искусств №2,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г. Сургут, Тюменская обл.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868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Теплые и холодные цвета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0" y="1744282"/>
            <a:ext cx="6671822" cy="488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8231" y="5978548"/>
            <a:ext cx="1584176" cy="4993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9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Теплые и холодные цвета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2" y="1700808"/>
            <a:ext cx="418919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" y="4365104"/>
            <a:ext cx="41891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76" y="1741934"/>
            <a:ext cx="4174957" cy="21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25" y="4365104"/>
            <a:ext cx="41891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22413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53925" y="3412108"/>
            <a:ext cx="1330243" cy="3938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329" y="6093296"/>
            <a:ext cx="1374343" cy="3916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53925" y="6163107"/>
            <a:ext cx="1330243" cy="2520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9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72469"/>
            <a:ext cx="5715000" cy="378142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Примеры работ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Примеры работ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66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1677194"/>
            <a:ext cx="6715125" cy="4371975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00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35" y="1600200"/>
            <a:ext cx="3346930" cy="4525963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91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741856" cy="495164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12" y="1556792"/>
            <a:ext cx="4179941" cy="5215841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939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608043" cy="494226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r>
              <a:rPr lang="ru-RU" dirty="0" smtClean="0"/>
              <a:t>Примеры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9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Задание:</a:t>
            </a:r>
          </a:p>
          <a:p>
            <a:r>
              <a:rPr lang="ru-RU" dirty="0" smtClean="0"/>
              <a:t>Выполнить рисунок золотой рыбки в море.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u="sng" dirty="0"/>
              <a:t>Необходимые материалы:</a:t>
            </a:r>
          </a:p>
          <a:p>
            <a:r>
              <a:rPr lang="ru-RU" dirty="0"/>
              <a:t>Бумага формата А3;</a:t>
            </a:r>
          </a:p>
          <a:p>
            <a:r>
              <a:rPr lang="ru-RU" dirty="0"/>
              <a:t>Гуашь;</a:t>
            </a:r>
          </a:p>
          <a:p>
            <a:r>
              <a:rPr lang="ru-RU" dirty="0"/>
              <a:t>Кисти;</a:t>
            </a:r>
          </a:p>
          <a:p>
            <a:r>
              <a:rPr lang="ru-RU" dirty="0"/>
              <a:t>Простой карандаш;</a:t>
            </a:r>
          </a:p>
          <a:p>
            <a:r>
              <a:rPr lang="ru-RU" dirty="0"/>
              <a:t>Ластик;</a:t>
            </a:r>
          </a:p>
          <a:p>
            <a:r>
              <a:rPr lang="ru-RU" dirty="0"/>
              <a:t>Палитра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Изначально необходимо изобразить золотую рыбку</a:t>
            </a:r>
            <a:r>
              <a:rPr lang="ru-RU" dirty="0" smtClean="0"/>
              <a:t>. Изображение </a:t>
            </a:r>
            <a:r>
              <a:rPr lang="ru-RU" dirty="0"/>
              <a:t>рыбки и моря необходимо поделить на плоскости. </a:t>
            </a:r>
            <a:r>
              <a:rPr lang="ru-RU" dirty="0" smtClean="0"/>
              <a:t>Каждую плоскость заполнить цветом. Где </a:t>
            </a:r>
            <a:r>
              <a:rPr lang="ru-RU" dirty="0"/>
              <a:t>рыбка будет теплых цветов, а море - холодных. Старайтесь использовать много цветов, которые можно получить путем </a:t>
            </a:r>
            <a:r>
              <a:rPr lang="ru-RU" dirty="0" smtClean="0"/>
              <a:t>смешивания.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32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Ахроматические цвета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5040560" cy="3780420"/>
          </a:xfrm>
        </p:spPr>
      </p:pic>
      <p:sp>
        <p:nvSpPr>
          <p:cNvPr id="3" name="TextBox 2"/>
          <p:cNvSpPr txBox="1"/>
          <p:nvPr/>
        </p:nvSpPr>
        <p:spPr>
          <a:xfrm>
            <a:off x="495152" y="55172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цвета, не содержащие цвет (</a:t>
            </a:r>
            <a:r>
              <a:rPr lang="ru-RU" sz="2400" dirty="0" err="1"/>
              <a:t>ахроматичекие</a:t>
            </a:r>
            <a:r>
              <a:rPr lang="ru-RU" sz="2400" dirty="0"/>
              <a:t> – не цветные). Это белый, черный цвета, а так же все серые, получаемые их смешиванием.</a:t>
            </a:r>
          </a:p>
        </p:txBody>
      </p:sp>
    </p:spTree>
    <p:extLst>
      <p:ext uri="{BB962C8B-B14F-4D97-AF65-F5344CB8AC3E}">
        <p14:creationId xmlns:p14="http://schemas.microsoft.com/office/powerpoint/2010/main" val="374336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1280"/>
            <a:ext cx="6206819" cy="64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2015\№220-512-874\p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63629" cy="64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88091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7"/>
          <a:stretch/>
        </p:blipFill>
        <p:spPr>
          <a:xfrm>
            <a:off x="5004048" y="1700808"/>
            <a:ext cx="3304273" cy="4795763"/>
          </a:xfrm>
        </p:spPr>
      </p:pic>
    </p:spTree>
    <p:extLst>
      <p:ext uri="{BB962C8B-B14F-4D97-AF65-F5344CB8AC3E}">
        <p14:creationId xmlns:p14="http://schemas.microsoft.com/office/powerpoint/2010/main" val="319477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2"/>
          <a:stretch/>
        </p:blipFill>
        <p:spPr>
          <a:xfrm>
            <a:off x="683568" y="1700808"/>
            <a:ext cx="7787208" cy="4921310"/>
          </a:xfrm>
        </p:spPr>
      </p:pic>
    </p:spTree>
    <p:extLst>
      <p:ext uri="{BB962C8B-B14F-4D97-AF65-F5344CB8AC3E}">
        <p14:creationId xmlns:p14="http://schemas.microsoft.com/office/powerpoint/2010/main" val="292657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084"/>
            <a:ext cx="5688632" cy="5445916"/>
          </a:xfrm>
        </p:spPr>
      </p:pic>
    </p:spTree>
    <p:extLst>
      <p:ext uri="{BB962C8B-B14F-4D97-AF65-F5344CB8AC3E}">
        <p14:creationId xmlns:p14="http://schemas.microsoft.com/office/powerpoint/2010/main" val="229816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Хроматические цвета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8001000" cy="533400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6020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цвета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7777" y="2132856"/>
            <a:ext cx="1944216" cy="2016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3757391"/>
            <a:ext cx="2088232" cy="20882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34405" y="2132856"/>
            <a:ext cx="2016224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09120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красный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28110" y="624388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синий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993" y="4525116"/>
            <a:ext cx="176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желтый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116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Составные цвета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8664923"/>
              </p:ext>
            </p:extLst>
          </p:nvPr>
        </p:nvGraphicFramePr>
        <p:xfrm>
          <a:off x="395536" y="1268760"/>
          <a:ext cx="3596208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57348921"/>
              </p:ext>
            </p:extLst>
          </p:nvPr>
        </p:nvGraphicFramePr>
        <p:xfrm>
          <a:off x="4139952" y="1700807"/>
          <a:ext cx="5238689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1130176"/>
              </p:ext>
            </p:extLst>
          </p:nvPr>
        </p:nvGraphicFramePr>
        <p:xfrm>
          <a:off x="2123728" y="4293096"/>
          <a:ext cx="5616624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4581127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 – оттенки цвета, которые можно получить смешиванием двух основных.</a:t>
            </a:r>
          </a:p>
        </p:txBody>
      </p:sp>
    </p:spTree>
    <p:extLst>
      <p:ext uri="{BB962C8B-B14F-4D97-AF65-F5344CB8AC3E}">
        <p14:creationId xmlns:p14="http://schemas.microsoft.com/office/powerpoint/2010/main" val="958662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Производные цвета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44299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06084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Производные цвета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получают путем смешивания основных и 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составных 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цветов.</a:t>
            </a:r>
          </a:p>
        </p:txBody>
      </p:sp>
    </p:spTree>
    <p:extLst>
      <p:ext uri="{BB962C8B-B14F-4D97-AF65-F5344CB8AC3E}">
        <p14:creationId xmlns:p14="http://schemas.microsoft.com/office/powerpoint/2010/main" val="879992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12850"/>
          <a:stretch/>
        </p:blipFill>
        <p:spPr>
          <a:xfrm>
            <a:off x="395536" y="1772816"/>
            <a:ext cx="6552728" cy="48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Цветовой спектр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цветов радуги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7715728"/>
              </p:ext>
            </p:extLst>
          </p:nvPr>
        </p:nvGraphicFramePr>
        <p:xfrm>
          <a:off x="3563888" y="2564904"/>
          <a:ext cx="6239297" cy="442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38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Цветовой круг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03" y="1700808"/>
            <a:ext cx="631006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0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Теплые и холодные цвета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672879" cy="467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ндрей\AppData\Local\Microsoft\Windows\Temporary Internet Files\Content.IE5\6G2IG96F\lgi01a2014040902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6" y="1700808"/>
            <a:ext cx="1875202" cy="1849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AppData\Local\Microsoft\Windows\Temporary Internet Files\Content.IE5\6G2IG96F\yulelog-fire_l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5" y="5114809"/>
            <a:ext cx="1543022" cy="134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AppData\Local\Microsoft\Windows\Temporary Internet Files\Content.IE5\7JNFH39Y\snowflake_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916832"/>
            <a:ext cx="648072" cy="670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AppData\Local\Microsoft\Windows\Temporary Internet Files\Content.IE5\GB4JGTB3\Snowflake_300h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97182"/>
            <a:ext cx="1080120" cy="1186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Андрей\AppData\Local\Microsoft\Windows\Temporary Internet Files\Content.IE5\6G2IG96F\snowflake_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97762"/>
            <a:ext cx="572977" cy="593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дрей\AppData\Local\Microsoft\Windows\Temporary Internet Files\Content.IE5\GB4JGTB3\imagen-de-muñecos-de-nieve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18" r="24791" b="-218"/>
          <a:stretch/>
        </p:blipFill>
        <p:spPr bwMode="auto">
          <a:xfrm>
            <a:off x="7135553" y="4840561"/>
            <a:ext cx="1547451" cy="1622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62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967</TotalTime>
  <Words>231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Decatur</vt:lpstr>
      <vt:lpstr>«Цвет как средство выражения. Теплые и холодные цвета»</vt:lpstr>
      <vt:lpstr>Ахроматические цвета</vt:lpstr>
      <vt:lpstr>Хроматические цвета</vt:lpstr>
      <vt:lpstr>Основные цвета</vt:lpstr>
      <vt:lpstr>Составные цвета</vt:lpstr>
      <vt:lpstr>Производные цвета</vt:lpstr>
      <vt:lpstr>Цветовой спектр</vt:lpstr>
      <vt:lpstr>Цветовой круг</vt:lpstr>
      <vt:lpstr>Теплые и холодные цвета</vt:lpstr>
      <vt:lpstr>Теплые и холодные цвета</vt:lpstr>
      <vt:lpstr>Теплые и холодные цвета</vt:lpstr>
      <vt:lpstr>Примеры работ</vt:lpstr>
      <vt:lpstr>Примеры работ</vt:lpstr>
      <vt:lpstr>Примеры работ</vt:lpstr>
      <vt:lpstr>Примеры работ</vt:lpstr>
      <vt:lpstr>Примеры работ</vt:lpstr>
      <vt:lpstr>Примеры работ</vt:lpstr>
      <vt:lpstr>Практическая работа</vt:lpstr>
      <vt:lpstr>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«Монотипия»</dc:title>
  <dc:creator>Андрей</dc:creator>
  <cp:lastModifiedBy>Андрей</cp:lastModifiedBy>
  <cp:revision>45</cp:revision>
  <dcterms:created xsi:type="dcterms:W3CDTF">2014-01-23T18:05:17Z</dcterms:created>
  <dcterms:modified xsi:type="dcterms:W3CDTF">2015-03-06T17:00:48Z</dcterms:modified>
</cp:coreProperties>
</file>