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9" r:id="rId4"/>
    <p:sldId id="259" r:id="rId5"/>
    <p:sldId id="260" r:id="rId6"/>
    <p:sldId id="277" r:id="rId7"/>
    <p:sldId id="289" r:id="rId8"/>
    <p:sldId id="264" r:id="rId9"/>
    <p:sldId id="265" r:id="rId10"/>
    <p:sldId id="281" r:id="rId11"/>
    <p:sldId id="282" r:id="rId12"/>
    <p:sldId id="285" r:id="rId13"/>
    <p:sldId id="286" r:id="rId14"/>
    <p:sldId id="283" r:id="rId15"/>
    <p:sldId id="278" r:id="rId16"/>
    <p:sldId id="291" r:id="rId17"/>
    <p:sldId id="288" r:id="rId18"/>
    <p:sldId id="280" r:id="rId19"/>
    <p:sldId id="270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923586" cy="46085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412" y="2981451"/>
            <a:ext cx="8076588" cy="96596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en-US" sz="5300" b="1" dirty="0" smtClean="0">
                <a:solidFill>
                  <a:srgbClr val="002060"/>
                </a:solidFill>
              </a:rPr>
              <a:t>Cloud</a:t>
            </a:r>
            <a:br>
              <a:rPr lang="en-US" sz="5300" b="1" dirty="0" smtClean="0">
                <a:solidFill>
                  <a:srgbClr val="002060"/>
                </a:solidFill>
              </a:rPr>
            </a:br>
            <a:r>
              <a:rPr lang="ru-RU" sz="5300" b="1" dirty="0" smtClean="0">
                <a:solidFill>
                  <a:srgbClr val="002060"/>
                </a:solidFill>
              </a:rPr>
              <a:t>-</a:t>
            </a:r>
            <a:r>
              <a:rPr lang="en-US" sz="5300" b="1" dirty="0" smtClean="0">
                <a:solidFill>
                  <a:srgbClr val="002060"/>
                </a:solidFill>
              </a:rPr>
              <a:t>moon  </a:t>
            </a:r>
            <a:r>
              <a:rPr lang="ru-RU" sz="5300" b="1" dirty="0" smtClean="0">
                <a:solidFill>
                  <a:srgbClr val="002060"/>
                </a:solidFill>
              </a:rPr>
              <a:t>       -</a:t>
            </a:r>
            <a:r>
              <a:rPr lang="en-US" sz="5300" b="1" dirty="0" smtClean="0">
                <a:solidFill>
                  <a:srgbClr val="002060"/>
                </a:solidFill>
              </a:rPr>
              <a:t>star</a:t>
            </a:r>
            <a:br>
              <a:rPr lang="en-US" sz="5300" b="1" dirty="0" smtClean="0">
                <a:solidFill>
                  <a:srgbClr val="002060"/>
                </a:solidFill>
              </a:rPr>
            </a:br>
            <a:r>
              <a:rPr lang="ru-RU" sz="5300" b="1" dirty="0" smtClean="0">
                <a:solidFill>
                  <a:srgbClr val="002060"/>
                </a:solidFill>
              </a:rPr>
              <a:t>-</a:t>
            </a:r>
            <a:r>
              <a:rPr lang="en-US" sz="5300" b="1" dirty="0" smtClean="0">
                <a:solidFill>
                  <a:srgbClr val="002060"/>
                </a:solidFill>
              </a:rPr>
              <a:t>rain   </a:t>
            </a:r>
            <a:r>
              <a:rPr lang="ru-RU" sz="5300" b="1" dirty="0" smtClean="0">
                <a:solidFill>
                  <a:srgbClr val="002060"/>
                </a:solidFill>
              </a:rPr>
              <a:t>    -</a:t>
            </a:r>
            <a:r>
              <a:rPr lang="en-US" sz="5300" b="1" dirty="0" smtClean="0">
                <a:solidFill>
                  <a:srgbClr val="002060"/>
                </a:solidFill>
              </a:rPr>
              <a:t>storm</a:t>
            </a:r>
            <a:br>
              <a:rPr lang="en-US" sz="5300" b="1" dirty="0" smtClean="0">
                <a:solidFill>
                  <a:srgbClr val="002060"/>
                </a:solidFill>
              </a:rPr>
            </a:br>
            <a:r>
              <a:rPr lang="ru-RU" sz="5300" b="1" dirty="0" smtClean="0">
                <a:solidFill>
                  <a:srgbClr val="002060"/>
                </a:solidFill>
              </a:rPr>
              <a:t>-</a:t>
            </a:r>
            <a:r>
              <a:rPr lang="en-US" sz="5300" b="1" dirty="0" smtClean="0">
                <a:solidFill>
                  <a:srgbClr val="002060"/>
                </a:solidFill>
              </a:rPr>
              <a:t>rainbow  </a:t>
            </a:r>
            <a:r>
              <a:rPr lang="ru-RU" sz="5300" b="1" dirty="0" smtClean="0">
                <a:solidFill>
                  <a:srgbClr val="002060"/>
                </a:solidFill>
              </a:rPr>
              <a:t>  -</a:t>
            </a:r>
            <a:r>
              <a:rPr lang="en-US" sz="5300" b="1" dirty="0" smtClean="0">
                <a:solidFill>
                  <a:srgbClr val="002060"/>
                </a:solidFill>
              </a:rPr>
              <a:t>sun</a:t>
            </a:r>
            <a:br>
              <a:rPr lang="en-US" sz="5300" b="1" dirty="0" smtClean="0">
                <a:solidFill>
                  <a:srgbClr val="002060"/>
                </a:solidFill>
              </a:rPr>
            </a:br>
            <a:r>
              <a:rPr lang="ru-RU" sz="5300" b="1" dirty="0" smtClean="0">
                <a:solidFill>
                  <a:srgbClr val="002060"/>
                </a:solidFill>
              </a:rPr>
              <a:t>-</a:t>
            </a:r>
            <a:r>
              <a:rPr lang="en-US" sz="5300" b="1" dirty="0" smtClean="0">
                <a:solidFill>
                  <a:srgbClr val="002060"/>
                </a:solidFill>
              </a:rPr>
              <a:t>snow  </a:t>
            </a:r>
            <a:r>
              <a:rPr lang="ru-RU" sz="5300" b="1" dirty="0" smtClean="0">
                <a:solidFill>
                  <a:srgbClr val="002060"/>
                </a:solidFill>
              </a:rPr>
              <a:t>   -</a:t>
            </a:r>
            <a:r>
              <a:rPr lang="en-US" sz="5300" b="1" dirty="0" smtClean="0">
                <a:solidFill>
                  <a:srgbClr val="002060"/>
                </a:solidFill>
              </a:rPr>
              <a:t>wind</a:t>
            </a:r>
            <a:endParaRPr lang="ru-RU" sz="53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313354"/>
            <a:ext cx="19415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SKY</a:t>
            </a:r>
            <a:endParaRPr lang="ru-RU" sz="8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9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4189" y="620688"/>
            <a:ext cx="7772400" cy="1584176"/>
          </a:xfrm>
        </p:spPr>
        <p:txBody>
          <a:bodyPr>
            <a:normAutofit fontScale="90000"/>
          </a:bodyPr>
          <a:lstStyle/>
          <a:p>
            <a:r>
              <a:rPr lang="en-US" sz="6600" b="1" dirty="0" err="1" smtClean="0">
                <a:solidFill>
                  <a:srgbClr val="CC0066"/>
                </a:solidFill>
              </a:rPr>
              <a:t>Varuni</a:t>
            </a:r>
            <a:r>
              <a:rPr lang="en-US" sz="6600" b="1" dirty="0" smtClean="0">
                <a:solidFill>
                  <a:srgbClr val="CC0066"/>
                </a:solidFill>
              </a:rPr>
              <a:t>, 9 </a:t>
            </a:r>
            <a:r>
              <a:rPr lang="ru-RU" sz="6600" b="1" dirty="0" smtClean="0">
                <a:solidFill>
                  <a:srgbClr val="CC0066"/>
                </a:solidFill>
              </a:rPr>
              <a:t/>
            </a:r>
            <a:br>
              <a:rPr lang="ru-RU" sz="6600" b="1" dirty="0" smtClean="0">
                <a:solidFill>
                  <a:srgbClr val="CC0066"/>
                </a:solidFill>
              </a:rPr>
            </a:br>
            <a:r>
              <a:rPr lang="en-US" sz="6600" b="1" dirty="0" smtClean="0">
                <a:solidFill>
                  <a:srgbClr val="CC0066"/>
                </a:solidFill>
              </a:rPr>
              <a:t>(India)</a:t>
            </a:r>
            <a:endParaRPr lang="ru-RU" sz="6600" b="1" dirty="0">
              <a:solidFill>
                <a:srgbClr val="CC00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2" t="58722" r="48145" b="18334"/>
          <a:stretch/>
        </p:blipFill>
        <p:spPr bwMode="auto">
          <a:xfrm>
            <a:off x="3491880" y="2502202"/>
            <a:ext cx="2433217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86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9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647700"/>
            <a:ext cx="714375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r="11019" b="19863"/>
          <a:stretch/>
        </p:blipFill>
        <p:spPr bwMode="auto">
          <a:xfrm>
            <a:off x="3305562" y="1340768"/>
            <a:ext cx="2909455" cy="3076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ttp://images.clipartlogo.com/files/ss/thumb/709/70922473/vector-illustration-cartoon_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729"/>
            <a:ext cx="2232248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3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700" b="1" dirty="0" smtClean="0">
                <a:solidFill>
                  <a:srgbClr val="CC0066"/>
                </a:solidFill>
              </a:rPr>
              <a:t>    TRUE or FALSE?</a:t>
            </a:r>
            <a:br>
              <a:rPr lang="en-US" sz="6700" b="1" dirty="0" smtClean="0">
                <a:solidFill>
                  <a:srgbClr val="CC0066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1.</a:t>
            </a:r>
            <a:r>
              <a:rPr lang="ru-RU" sz="6000" b="1" dirty="0" smtClean="0">
                <a:solidFill>
                  <a:srgbClr val="002060"/>
                </a:solidFill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</a:rPr>
              <a:t>TRUE</a:t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 2. FALSE</a:t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3. TRUE</a:t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4. TRUE</a:t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 5. FALSE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666" r="13000" b="16445"/>
          <a:stretch/>
        </p:blipFill>
        <p:spPr bwMode="auto">
          <a:xfrm>
            <a:off x="557452" y="891530"/>
            <a:ext cx="7979588" cy="448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187624" y="5589240"/>
            <a:ext cx="64008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Ссылка на видео: </a:t>
            </a:r>
          </a:p>
          <a:p>
            <a:pPr marL="0" indent="0" algn="ctr">
              <a:buNone/>
            </a:pPr>
            <a:r>
              <a:rPr lang="en-US" sz="2000" dirty="0" smtClean="0"/>
              <a:t>http</a:t>
            </a:r>
            <a:r>
              <a:rPr lang="en-US" sz="2000" dirty="0"/>
              <a:t>://www.youtube.com/watch?v=GoSq-yZcJ-4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666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4430" y="764704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Helping the Earth</a:t>
            </a:r>
            <a:r>
              <a:rPr lang="ru-RU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ru-RU" sz="66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90504"/>
            <a:ext cx="28575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51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8093" y="86766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C0066"/>
                </a:solidFill>
                <a:latin typeface="Algerian" panose="04020705040A02060702" pitchFamily="82" charset="0"/>
              </a:rPr>
              <a:t>PUZZLE TIME</a:t>
            </a:r>
            <a:endParaRPr lang="ru-RU" sz="5400" b="1" dirty="0">
              <a:solidFill>
                <a:srgbClr val="CC00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7"/>
          <a:stretch/>
        </p:blipFill>
        <p:spPr bwMode="auto">
          <a:xfrm rot="21339991">
            <a:off x="2559406" y="1734171"/>
            <a:ext cx="4849774" cy="409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1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589240"/>
            <a:ext cx="6400800" cy="91365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Ссылка </a:t>
            </a:r>
            <a:r>
              <a:rPr lang="ru-RU" dirty="0" smtClean="0">
                <a:solidFill>
                  <a:schemeClr val="tx1"/>
                </a:solidFill>
              </a:rPr>
              <a:t>на видео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http</a:t>
            </a:r>
            <a:r>
              <a:rPr lang="ru-RU" dirty="0">
                <a:solidFill>
                  <a:schemeClr val="tx1"/>
                </a:solidFill>
              </a:rPr>
              <a:t>://</a:t>
            </a:r>
            <a:r>
              <a:rPr lang="en-US" dirty="0">
                <a:solidFill>
                  <a:schemeClr val="tx1"/>
                </a:solidFill>
              </a:rPr>
              <a:t>www</a:t>
            </a:r>
            <a:r>
              <a:rPr lang="ru-RU" dirty="0">
                <a:solidFill>
                  <a:schemeClr val="tx1"/>
                </a:solidFill>
              </a:rPr>
              <a:t>.</a:t>
            </a:r>
            <a:r>
              <a:rPr lang="en-US" dirty="0" err="1">
                <a:solidFill>
                  <a:schemeClr val="tx1"/>
                </a:solidFill>
              </a:rPr>
              <a:t>youtube</a:t>
            </a:r>
            <a:r>
              <a:rPr lang="ru-RU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com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watch</a:t>
            </a:r>
            <a:r>
              <a:rPr lang="ru-RU" dirty="0">
                <a:solidFill>
                  <a:schemeClr val="tx1"/>
                </a:solidFill>
              </a:rPr>
              <a:t>?</a:t>
            </a:r>
            <a:r>
              <a:rPr lang="en-US" dirty="0">
                <a:solidFill>
                  <a:schemeClr val="tx1"/>
                </a:solidFill>
              </a:rPr>
              <a:t>v</a:t>
            </a:r>
            <a:r>
              <a:rPr lang="ru-RU" dirty="0">
                <a:solidFill>
                  <a:schemeClr val="tx1"/>
                </a:solidFill>
              </a:rPr>
              <a:t>=</a:t>
            </a:r>
            <a:r>
              <a:rPr lang="en-US" dirty="0">
                <a:solidFill>
                  <a:schemeClr val="tx1"/>
                </a:solidFill>
              </a:rPr>
              <a:t>um</a:t>
            </a:r>
            <a:r>
              <a:rPr lang="ru-RU" dirty="0">
                <a:solidFill>
                  <a:schemeClr val="tx1"/>
                </a:solidFill>
              </a:rPr>
              <a:t>_</a:t>
            </a:r>
            <a:r>
              <a:rPr lang="en-US" dirty="0" err="1">
                <a:solidFill>
                  <a:schemeClr val="tx1"/>
                </a:solidFill>
              </a:rPr>
              <a:t>Myo</a:t>
            </a:r>
            <a:r>
              <a:rPr lang="ru-RU" dirty="0">
                <a:solidFill>
                  <a:schemeClr val="tx1"/>
                </a:solidFill>
              </a:rPr>
              <a:t>_</a:t>
            </a: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ru-RU" dirty="0">
                <a:solidFill>
                  <a:schemeClr val="tx1"/>
                </a:solidFill>
              </a:rPr>
              <a:t>8_</a:t>
            </a:r>
            <a:r>
              <a:rPr lang="en-US" dirty="0">
                <a:solidFill>
                  <a:schemeClr val="tx1"/>
                </a:solidFill>
              </a:rPr>
              <a:t>w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13333" r="12751" b="13333"/>
          <a:stretch/>
        </p:blipFill>
        <p:spPr bwMode="auto">
          <a:xfrm>
            <a:off x="323528" y="692696"/>
            <a:ext cx="8352928" cy="464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52" y="620688"/>
            <a:ext cx="4908748" cy="5335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77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4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556792"/>
            <a:ext cx="8568952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EARTH </a:t>
            </a:r>
          </a:p>
          <a:p>
            <a:pPr algn="ctr"/>
            <a:r>
              <a:rPr lang="en-US" sz="10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DAY </a:t>
            </a:r>
            <a:endParaRPr lang="ru-RU" sz="10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2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571">
            <a:off x="2038605" y="1097726"/>
            <a:ext cx="4852423" cy="4634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27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284984"/>
            <a:ext cx="7772400" cy="1470025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The first Earth Day was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- in 1917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- in 1970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- in 2007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26" y="548680"/>
            <a:ext cx="2268000" cy="198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09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4875" y="2552700"/>
            <a:ext cx="6400800" cy="17526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2. Earth Day was born </a:t>
            </a:r>
          </a:p>
          <a:p>
            <a:pPr marL="457200" indent="-457200">
              <a:buFontTx/>
              <a:buChar char="-"/>
            </a:pPr>
            <a:r>
              <a:rPr lang="en-US" sz="4400" b="1" dirty="0" smtClean="0">
                <a:solidFill>
                  <a:srgbClr val="002060"/>
                </a:solidFill>
              </a:rPr>
              <a:t>In Russia</a:t>
            </a:r>
          </a:p>
          <a:p>
            <a:r>
              <a:rPr lang="en-US" sz="4400" b="1" dirty="0" smtClean="0">
                <a:solidFill>
                  <a:srgbClr val="002060"/>
                </a:solidFill>
              </a:rPr>
              <a:t> - in Great Britain</a:t>
            </a:r>
          </a:p>
          <a:p>
            <a:pPr marL="457200" indent="-457200">
              <a:buFontTx/>
              <a:buChar char="-"/>
            </a:pPr>
            <a:r>
              <a:rPr lang="en-US" sz="4400" b="1" dirty="0" smtClean="0">
                <a:solidFill>
                  <a:srgbClr val="002060"/>
                </a:solidFill>
              </a:rPr>
              <a:t>In America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6"/>
            <a:ext cx="2790807" cy="1817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1409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. </a:t>
            </a:r>
            <a:r>
              <a:rPr lang="en-US" sz="4900" b="1" dirty="0" smtClean="0">
                <a:solidFill>
                  <a:srgbClr val="002060"/>
                </a:solidFill>
                <a:latin typeface="+mn-lt"/>
              </a:rPr>
              <a:t>More than </a:t>
            </a:r>
            <a:br>
              <a:rPr lang="en-US" sz="49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4900" b="1" dirty="0" smtClean="0">
                <a:solidFill>
                  <a:srgbClr val="002060"/>
                </a:solidFill>
                <a:latin typeface="+mn-lt"/>
              </a:rPr>
              <a:t>- 100 countries</a:t>
            </a:r>
            <a:br>
              <a:rPr lang="en-US" sz="49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4900" b="1" dirty="0" smtClean="0">
                <a:solidFill>
                  <a:srgbClr val="002060"/>
                </a:solidFill>
                <a:latin typeface="+mn-lt"/>
              </a:rPr>
              <a:t>- 50 countries</a:t>
            </a:r>
            <a:br>
              <a:rPr lang="en-US" sz="49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4900" b="1" dirty="0" smtClean="0">
                <a:solidFill>
                  <a:srgbClr val="002060"/>
                </a:solidFill>
                <a:latin typeface="+mn-lt"/>
              </a:rPr>
              <a:t>- 200 countries</a:t>
            </a:r>
            <a:br>
              <a:rPr lang="en-US" sz="49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4900" b="1" dirty="0" smtClean="0">
                <a:solidFill>
                  <a:srgbClr val="002060"/>
                </a:solidFill>
                <a:latin typeface="+mn-lt"/>
              </a:rPr>
              <a:t>celebrate  Earth Day</a:t>
            </a:r>
            <a:endParaRPr lang="ru-RU" sz="49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18002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57606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Ссылка на видео</a:t>
            </a:r>
            <a:r>
              <a:rPr lang="ru-RU" dirty="0" smtClean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http://www.youtube.com/watch?v=PaiNKEcaHEc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8000" r="13696" b="19249"/>
          <a:stretch/>
        </p:blipFill>
        <p:spPr bwMode="auto">
          <a:xfrm>
            <a:off x="937904" y="980728"/>
            <a:ext cx="75397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1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12"/>
            <a:ext cx="9143999" cy="68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0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954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676400"/>
            <a:ext cx="6400800" cy="1752600"/>
          </a:xfrm>
        </p:spPr>
        <p:txBody>
          <a:bodyPr>
            <a:noAutofit/>
          </a:bodyPr>
          <a:lstStyle/>
          <a:p>
            <a:pPr marL="457200" indent="-457200">
              <a:buFontTx/>
              <a:buChar char="-"/>
            </a:pP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</a:rPr>
              <a:t>Beach         - grass</a:t>
            </a:r>
          </a:p>
          <a:p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</a:rPr>
              <a:t>-desert        - jungle</a:t>
            </a:r>
          </a:p>
          <a:p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</a:rPr>
              <a:t>- farm         - leaf</a:t>
            </a:r>
          </a:p>
          <a:p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</a:rPr>
              <a:t>      -</a:t>
            </a: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</a:rPr>
              <a:t>flower         - mountain</a:t>
            </a:r>
          </a:p>
          <a:p>
            <a:pPr marL="457200" indent="-457200">
              <a:buFontTx/>
              <a:buChar char="-"/>
            </a:pPr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</a:rPr>
              <a:t>forest       - tree</a:t>
            </a:r>
            <a:endParaRPr lang="ru-RU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260647"/>
            <a:ext cx="2563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Land</a:t>
            </a:r>
            <a:endParaRPr lang="ru-RU" sz="80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0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973853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b="1" dirty="0" smtClean="0">
                <a:solidFill>
                  <a:srgbClr val="002060"/>
                </a:solidFill>
              </a:rPr>
              <a:t>Lake</a:t>
            </a:r>
            <a:br>
              <a:rPr lang="en-US" sz="4800" b="1" dirty="0" smtClean="0">
                <a:solidFill>
                  <a:srgbClr val="002060"/>
                </a:solidFill>
              </a:rPr>
            </a:br>
            <a:r>
              <a:rPr lang="en-US" sz="4800" b="1" dirty="0" smtClean="0">
                <a:solidFill>
                  <a:srgbClr val="002060"/>
                </a:solidFill>
              </a:rPr>
              <a:t>Ocean</a:t>
            </a:r>
            <a:br>
              <a:rPr lang="en-US" sz="4800" b="1" dirty="0" smtClean="0">
                <a:solidFill>
                  <a:srgbClr val="002060"/>
                </a:solidFill>
              </a:rPr>
            </a:br>
            <a:r>
              <a:rPr lang="en-US" sz="4800" b="1" dirty="0" smtClean="0">
                <a:solidFill>
                  <a:srgbClr val="002060"/>
                </a:solidFill>
              </a:rPr>
              <a:t>Pond</a:t>
            </a:r>
            <a:br>
              <a:rPr lang="en-US" sz="4800" b="1" dirty="0" smtClean="0">
                <a:solidFill>
                  <a:srgbClr val="002060"/>
                </a:solidFill>
              </a:rPr>
            </a:br>
            <a:r>
              <a:rPr lang="en-US" sz="4800" b="1" dirty="0" smtClean="0">
                <a:solidFill>
                  <a:srgbClr val="002060"/>
                </a:solidFill>
              </a:rPr>
              <a:t>River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8464" y="548680"/>
            <a:ext cx="28921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WATER</a:t>
            </a:r>
            <a:endParaRPr lang="ru-RU" sz="72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0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100</Words>
  <Application>Microsoft Office PowerPoint</Application>
  <PresentationFormat>Экран (4:3)</PresentationFormat>
  <Paragraphs>27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The first Earth Day was - in 1917 - in 1970 - in 2007</vt:lpstr>
      <vt:lpstr>Презентация PowerPoint</vt:lpstr>
      <vt:lpstr>3. More than  - 100 countries - 50 countries - 200 countries celebrate  Earth Day</vt:lpstr>
      <vt:lpstr>Презентация PowerPoint</vt:lpstr>
      <vt:lpstr>Презентация PowerPoint</vt:lpstr>
      <vt:lpstr>Презентация PowerPoint</vt:lpstr>
      <vt:lpstr>  Lake Ocean Pond River</vt:lpstr>
      <vt:lpstr>-Cloud -moon         -star -rain       -storm -rainbow    -sun -snow     -wind</vt:lpstr>
      <vt:lpstr>Varuni, 9  (India)</vt:lpstr>
      <vt:lpstr>Презентация PowerPoint</vt:lpstr>
      <vt:lpstr>Презентация PowerPoint</vt:lpstr>
      <vt:lpstr>    TRUE or FALSE? 1. TRUE  2. FALSE 3. TRUE 4. TRUE  5. FALSE</vt:lpstr>
      <vt:lpstr>Презентация PowerPoint</vt:lpstr>
      <vt:lpstr>Helping the Earth </vt:lpstr>
      <vt:lpstr>PUZZLE TIME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50</cp:revision>
  <dcterms:created xsi:type="dcterms:W3CDTF">2014-04-21T18:28:48Z</dcterms:created>
  <dcterms:modified xsi:type="dcterms:W3CDTF">2015-03-14T08:17:44Z</dcterms:modified>
</cp:coreProperties>
</file>