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sldIdLst>
    <p:sldId id="260" r:id="rId2"/>
    <p:sldId id="273" r:id="rId3"/>
    <p:sldId id="274" r:id="rId4"/>
    <p:sldId id="262" r:id="rId5"/>
    <p:sldId id="261" r:id="rId6"/>
    <p:sldId id="272" r:id="rId7"/>
    <p:sldId id="275" r:id="rId8"/>
    <p:sldId id="264" r:id="rId9"/>
    <p:sldId id="259" r:id="rId10"/>
    <p:sldId id="265" r:id="rId11"/>
    <p:sldId id="266" r:id="rId12"/>
    <p:sldId id="269" r:id="rId13"/>
    <p:sldId id="270" r:id="rId14"/>
    <p:sldId id="271" r:id="rId15"/>
    <p:sldId id="276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43" autoAdjust="0"/>
    <p:restoredTop sz="94533" autoAdjust="0"/>
  </p:normalViewPr>
  <p:slideViewPr>
    <p:cSldViewPr snapToGrid="0">
      <p:cViewPr varScale="1">
        <p:scale>
          <a:sx n="43" d="100"/>
          <a:sy n="43" d="100"/>
        </p:scale>
        <p:origin x="-1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8954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324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3222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4112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738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44992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417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643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549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261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50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22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211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966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53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475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928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0607B48-5935-42F6-9444-05751BD73DF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E11E81-B90B-4E94-AFE9-09DF9205AF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9669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1377864"/>
            <a:ext cx="10463952" cy="4616536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FFFF00"/>
                </a:solidFill>
              </a:rPr>
              <a:t>«Великая </a:t>
            </a:r>
            <a:r>
              <a:rPr lang="ru-RU" sz="6000" b="1" i="1" dirty="0">
                <a:solidFill>
                  <a:srgbClr val="FFFF00"/>
                </a:solidFill>
              </a:rPr>
              <a:t>Отечественная Война</a:t>
            </a:r>
            <a:br>
              <a:rPr lang="ru-RU" sz="6000" b="1" i="1" dirty="0">
                <a:solidFill>
                  <a:srgbClr val="FFFF00"/>
                </a:solidFill>
              </a:rPr>
            </a:br>
            <a:r>
              <a:rPr lang="ru-RU" sz="6000" b="1" i="1" dirty="0">
                <a:solidFill>
                  <a:srgbClr val="FFFF00"/>
                </a:solidFill>
              </a:rPr>
              <a:t> в изобразительном искусстве и </a:t>
            </a:r>
            <a:r>
              <a:rPr lang="ru-RU" sz="6000" b="1" i="1" dirty="0" smtClean="0">
                <a:solidFill>
                  <a:srgbClr val="FFFF00"/>
                </a:solidFill>
              </a:rPr>
              <a:t>музыке»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0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874707" y="5373437"/>
            <a:ext cx="5971646" cy="1288776"/>
          </a:xfr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4000" b="1" cap="none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Родина-мать</a:t>
            </a:r>
            <a:br>
              <a:rPr lang="ru-RU" sz="4000" b="1" cap="none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100" b="1" cap="none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(автор Евгений Вучетич)</a:t>
            </a:r>
            <a:endParaRPr lang="ru-RU" sz="3100" b="1" cap="none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54" r="12496" b="5033"/>
          <a:stretch/>
        </p:blipFill>
        <p:spPr>
          <a:xfrm>
            <a:off x="212942" y="164926"/>
            <a:ext cx="5085568" cy="64953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233" y="164926"/>
            <a:ext cx="6194120" cy="46455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9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8" y="167711"/>
            <a:ext cx="7620000" cy="5286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35" y="3778812"/>
            <a:ext cx="3800551" cy="2850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545"/>
          <a:stretch/>
        </p:blipFill>
        <p:spPr>
          <a:xfrm>
            <a:off x="8192153" y="67503"/>
            <a:ext cx="3795255" cy="6157480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46268" y="5469569"/>
            <a:ext cx="4872625" cy="1175139"/>
          </a:xfrm>
        </p:spPr>
        <p:txBody>
          <a:bodyPr>
            <a:normAutofit fontScale="9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4000" b="1" cap="none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Монумент Победы</a:t>
            </a:r>
            <a:r>
              <a:rPr lang="ru-RU" sz="4000" b="1" cap="none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000" b="1" cap="none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100" b="1" cap="none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(автор </a:t>
            </a:r>
            <a:r>
              <a:rPr lang="ru-RU" sz="3100" b="1" cap="none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3100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ураб</a:t>
            </a:r>
            <a:r>
              <a:rPr lang="ru-RU" sz="3100" b="1" cap="none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3100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</a:t>
            </a:r>
            <a:r>
              <a:rPr lang="ru-RU" sz="3100" b="1" cap="none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еретели)</a:t>
            </a:r>
            <a:endParaRPr lang="ru-RU" sz="3100" b="1" cap="none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36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9" y="400835"/>
            <a:ext cx="5285983" cy="55935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400834"/>
            <a:ext cx="5627600" cy="5593564"/>
          </a:xfrm>
        </p:spPr>
      </p:pic>
    </p:spTree>
    <p:extLst>
      <p:ext uri="{BB962C8B-B14F-4D97-AF65-F5344CB8AC3E}">
        <p14:creationId xmlns="" xmlns:p14="http://schemas.microsoft.com/office/powerpoint/2010/main" val="5076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13151"/>
            <a:ext cx="4980476" cy="5731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48" y="313151"/>
            <a:ext cx="5837129" cy="5681248"/>
          </a:xfrm>
        </p:spPr>
      </p:pic>
    </p:spTree>
    <p:extLst>
      <p:ext uri="{BB962C8B-B14F-4D97-AF65-F5344CB8AC3E}">
        <p14:creationId xmlns="" xmlns:p14="http://schemas.microsoft.com/office/powerpoint/2010/main" val="10107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7" y="244954"/>
            <a:ext cx="5047989" cy="586774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01" y="244953"/>
            <a:ext cx="6012493" cy="5867747"/>
          </a:xfrm>
        </p:spPr>
      </p:pic>
    </p:spTree>
    <p:extLst>
      <p:ext uri="{BB962C8B-B14F-4D97-AF65-F5344CB8AC3E}">
        <p14:creationId xmlns="" xmlns:p14="http://schemas.microsoft.com/office/powerpoint/2010/main" val="439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84" y="319321"/>
            <a:ext cx="7050024" cy="5486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44431" y="6034414"/>
            <a:ext cx="8057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остакович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митрий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митриевич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0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50" y="1"/>
            <a:ext cx="12200349" cy="6862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351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6061" y="5903066"/>
            <a:ext cx="8623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Лебедев-Кумач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Василий Иванович</a:t>
            </a:r>
            <a:endParaRPr lang="ru-RU" sz="4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539" y="174495"/>
            <a:ext cx="5728571" cy="5728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08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7" y="242756"/>
            <a:ext cx="7460559" cy="62958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95988" y="587390"/>
            <a:ext cx="3841316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u="sng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Кукрыниксы</a:t>
            </a:r>
            <a:endParaRPr lang="ru-RU" sz="280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Михаил Куприянов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Порфирий Крылов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Николай 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Соколов</a:t>
            </a:r>
            <a:endParaRPr lang="ru-RU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0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98094" y="4584526"/>
            <a:ext cx="6726476" cy="2004165"/>
          </a:xfrm>
        </p:spPr>
        <p:txBody>
          <a:bodyPr>
            <a:noAutofit/>
          </a:bodyPr>
          <a:lstStyle/>
          <a:p>
            <a:pPr algn="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Беспощадно разгромим и уничтожим врага </a:t>
            </a:r>
            <a:r>
              <a:rPr lang="ru-RU" sz="4800" b="1" i="1" dirty="0">
                <a:solidFill>
                  <a:srgbClr val="FF0000"/>
                </a:solidFill>
              </a:rPr>
              <a:t/>
            </a:r>
            <a:br>
              <a:rPr lang="ru-RU" sz="4800" b="1" i="1" dirty="0">
                <a:solidFill>
                  <a:srgbClr val="FF0000"/>
                </a:solidFill>
              </a:rPr>
            </a:br>
            <a:r>
              <a:rPr lang="ru-RU" sz="2400" b="1" i="1" dirty="0"/>
              <a:t> </a:t>
            </a:r>
            <a:r>
              <a:rPr lang="ru-RU" sz="2400" b="1" i="1" dirty="0">
                <a:solidFill>
                  <a:schemeClr val="tx1"/>
                </a:solidFill>
              </a:rPr>
              <a:t>(авторы </a:t>
            </a:r>
            <a:r>
              <a:rPr lang="ru-RU" sz="2400" b="1" i="1" dirty="0" err="1">
                <a:solidFill>
                  <a:schemeClr val="tx1"/>
                </a:solidFill>
              </a:rPr>
              <a:t>Кукрыниксы</a:t>
            </a:r>
            <a:r>
              <a:rPr lang="ru-RU" sz="2400" b="1" i="1" dirty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4" t="1461" r="3006" b="5571"/>
          <a:stretch/>
        </p:blipFill>
        <p:spPr>
          <a:xfrm>
            <a:off x="187888" y="137785"/>
            <a:ext cx="4598850" cy="6538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72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5775" y="5110619"/>
            <a:ext cx="6676371" cy="1415440"/>
          </a:xfr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4000" b="1" cap="none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Родина –мать зовёт</a:t>
            </a:r>
            <a:br>
              <a:rPr lang="ru-RU" sz="4000" b="1" cap="none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000" b="1" cap="none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b="1" cap="none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(автор Ираклий </a:t>
            </a:r>
            <a:r>
              <a:rPr lang="ru-RU" b="1" cap="none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Тоидзе</a:t>
            </a:r>
            <a:r>
              <a:rPr lang="ru-RU" b="1" cap="none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ru-RU" b="1" cap="none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7" b="4357"/>
          <a:stretch/>
        </p:blipFill>
        <p:spPr>
          <a:xfrm>
            <a:off x="200416" y="162772"/>
            <a:ext cx="4371584" cy="6475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95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4" t="1461" r="3006" b="5571"/>
          <a:stretch/>
        </p:blipFill>
        <p:spPr>
          <a:xfrm>
            <a:off x="1077235" y="137785"/>
            <a:ext cx="4598850" cy="65385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7" b="4357"/>
          <a:stretch/>
        </p:blipFill>
        <p:spPr>
          <a:xfrm>
            <a:off x="6663846" y="137786"/>
            <a:ext cx="4413987" cy="6538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59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651" y="499475"/>
            <a:ext cx="8112692" cy="45633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0271" y="5686910"/>
            <a:ext cx="87694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Богословский Никита Владимирович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10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507" y="5715615"/>
            <a:ext cx="11987408" cy="93116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3175" cmpd="sng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000" b="1" dirty="0">
                <a:ln w="3175" cmpd="sng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дорогах </a:t>
            </a:r>
            <a:r>
              <a:rPr lang="ru-RU" sz="4000" b="1" dirty="0" smtClean="0">
                <a:ln w="3175" cmpd="sng"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войны</a:t>
            </a:r>
          </a:p>
          <a:p>
            <a:pPr algn="ctr"/>
            <a:r>
              <a:rPr lang="ru-RU" sz="2800" b="1" dirty="0" smtClean="0">
                <a:ln w="3175" cmpd="sng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(автор В</a:t>
            </a:r>
            <a:r>
              <a:rPr lang="ru-RU" sz="2800" b="1" dirty="0">
                <a:ln w="3175" cmpd="sng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ln w="3175" cmpd="sng"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Артамонов)</a:t>
            </a:r>
            <a:endParaRPr lang="ru-RU" sz="2800" b="1" dirty="0">
              <a:ln w="3175" cmpd="sng"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18" y="129045"/>
            <a:ext cx="7709786" cy="54450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55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6255" y="5310807"/>
            <a:ext cx="6344109" cy="1288776"/>
          </a:xfrm>
        </p:spPr>
        <p:txBody>
          <a:bodyPr>
            <a:normAutofit/>
          </a:bodyPr>
          <a:lstStyle/>
          <a:p>
            <a:pPr algn="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4000" b="1" cap="none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Воин-освободитель</a:t>
            </a:r>
            <a:br>
              <a:rPr lang="ru-RU" sz="4000" b="1" cap="none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100" b="1" cap="none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(автор Евгений Вучетич)</a:t>
            </a:r>
            <a:endParaRPr lang="ru-RU" sz="3100" b="1" cap="none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853" t="3472" b="3014"/>
          <a:stretch/>
        </p:blipFill>
        <p:spPr>
          <a:xfrm>
            <a:off x="263046" y="186256"/>
            <a:ext cx="4225215" cy="641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21" y="186257"/>
            <a:ext cx="5570765" cy="41780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98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250</TotalTime>
  <Words>42</Words>
  <Application>Microsoft Office PowerPoint</Application>
  <PresentationFormat>Произвольный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Сектор</vt:lpstr>
      <vt:lpstr>«Великая Отечественная Война  в изобразительном искусстве и музыке»</vt:lpstr>
      <vt:lpstr>Слайд 2</vt:lpstr>
      <vt:lpstr>Слайд 3</vt:lpstr>
      <vt:lpstr>Слайд 4</vt:lpstr>
      <vt:lpstr>Родина –мать зовёт  (автор Ираклий Тоидзе)</vt:lpstr>
      <vt:lpstr>Слайд 6</vt:lpstr>
      <vt:lpstr>Слайд 7</vt:lpstr>
      <vt:lpstr>Слайд 8</vt:lpstr>
      <vt:lpstr>Воин-освободитель (автор Евгений Вучетич)</vt:lpstr>
      <vt:lpstr>Родина-мать (автор Евгений Вучетич)</vt:lpstr>
      <vt:lpstr>Монумент Победы (автор Зураб Церетели)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Графика</dc:title>
  <dc:creator>Пользователь</dc:creator>
  <cp:lastModifiedBy>HP</cp:lastModifiedBy>
  <cp:revision>27</cp:revision>
  <dcterms:created xsi:type="dcterms:W3CDTF">2015-03-09T09:28:18Z</dcterms:created>
  <dcterms:modified xsi:type="dcterms:W3CDTF">2015-03-13T12:37:53Z</dcterms:modified>
</cp:coreProperties>
</file>