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94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-78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4F10E-584B-4FDD-8B84-4142AF3BAECE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5CA8A-AF78-4293-8FC5-1089C79D7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240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5CA8A-AF78-4293-8FC5-1089C79D71A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242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643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920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3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564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080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881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985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9057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325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921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368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DF66-DEBB-4F5E-9DEB-BAAEAEB89268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A2EBA-BCDD-48E6-A019-991EA16B5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71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3.mp3"/><Relationship Id="rId6" Type="http://schemas.openxmlformats.org/officeDocument/2006/relationships/image" Target="../media/image2.png"/><Relationship Id="rId5" Type="http://schemas.microsoft.com/office/2007/relationships/media" Target="../media/media3.mp3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.mp3"/><Relationship Id="rId5" Type="http://schemas.openxmlformats.org/officeDocument/2006/relationships/image" Target="../media/image2.png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astavki.com/pictures/1680x1050/2010/Holidays_May_9_Great_Victory_Day_021865_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5082" y="1122362"/>
            <a:ext cx="7960659" cy="4032343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FFFF00"/>
                </a:solidFill>
              </a:rPr>
              <a:t>9 мая вся наша страна отмечает великий праздник День Победы</a:t>
            </a:r>
            <a:r>
              <a:rPr lang="ru-RU" sz="7200" b="1" dirty="0" smtClean="0">
                <a:solidFill>
                  <a:srgbClr val="FFFF00"/>
                </a:solidFill>
              </a:rPr>
              <a:t>.</a:t>
            </a:r>
            <a:endParaRPr lang="ru-RU" sz="72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3647" y="5905920"/>
            <a:ext cx="9144000" cy="452718"/>
          </a:xfrm>
        </p:spPr>
        <p:txBody>
          <a:bodyPr/>
          <a:lstStyle/>
          <a:p>
            <a:r>
              <a:rPr lang="ru-RU" dirty="0" smtClean="0"/>
              <a:t>Макарова Татьяна Владимировна</a:t>
            </a:r>
            <a:endParaRPr lang="ru-RU" dirty="0"/>
          </a:p>
        </p:txBody>
      </p:sp>
      <p:pic>
        <p:nvPicPr>
          <p:cNvPr id="4" name="Военные песни 41-45 годов - День Побед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0058400" y="817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879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i.obozrevatel.ua/8/1167408/gallery/6437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7073" y="0"/>
            <a:ext cx="5938394" cy="34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porjati.net/uploads/posts/2010-04/1271361168_1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0539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Все дальше в прошлое уходят годы этой страшной войны.</a:t>
            </a:r>
          </a:p>
        </p:txBody>
      </p:sp>
      <p:pic>
        <p:nvPicPr>
          <p:cNvPr id="10244" name="Picture 4" descr="http://s52.radikal.ru/i135/1406/50/04aad074722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0539" y="3299123"/>
            <a:ext cx="5931461" cy="355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slavyanskaya-kultura.ru/images/17(106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63570"/>
            <a:ext cx="3538980" cy="249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adm.km.ua/img/slav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447" y="4341046"/>
            <a:ext cx="2714625" cy="251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88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17"/>
    </mc:Choice>
    <mc:Fallback>
      <p:transition spd="slow" advTm="711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http://cdn.topwar.ru/uploads/posts/2014-03/1394590246_obl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3135"/>
            <a:ext cx="8382000" cy="47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382000" y="-13136"/>
            <a:ext cx="3810000" cy="1971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443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Но подвиг советских людей, вставших с оружием в руках против фашистов, навсегда останется в нашей памяти.</a:t>
            </a:r>
          </a:p>
        </p:txBody>
      </p:sp>
      <p:pic>
        <p:nvPicPr>
          <p:cNvPr id="11266" name="Picture 2" descr="http://ic.pics.livejournal.com/animals_rights/40781280/92802/92802_100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958539"/>
            <a:ext cx="3810000" cy="204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vesti.az/photos/Senger%20qazirlar%2041-45%2022061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i.ytimg.com/vi/PX2Tueeek5Y/m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 descr="http://respek.info/watermark.php?i=2.jpg&amp;p=90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75938"/>
            <a:ext cx="3299012" cy="21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actualhistory.ru/app/var/pub/files/435/ippodrom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012" y="4683666"/>
            <a:ext cx="2895600" cy="217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gazetam.ru/images/stories/zonaa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4612" y="4683666"/>
            <a:ext cx="2187387" cy="21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195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87"/>
    </mc:Choice>
    <mc:Fallback>
      <p:transition spd="slow" advTm="818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ezformata.ru/content/Images/000/044/136/image441369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Много жизней унесла с собой война.</a:t>
            </a:r>
          </a:p>
        </p:txBody>
      </p:sp>
    </p:spTree>
    <p:extLst>
      <p:ext uri="{BB962C8B-B14F-4D97-AF65-F5344CB8AC3E}">
        <p14:creationId xmlns:p14="http://schemas.microsoft.com/office/powerpoint/2010/main" xmlns="" val="309912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99"/>
    </mc:Choice>
    <mc:Fallback>
      <p:transition spd="slow" advTm="499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meld.gorod.tomsk.ru/posts-files/62/216/i/1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624" y="16607"/>
            <a:ext cx="3191434" cy="388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fishki.net/picsw/022013/25/post_anti/vojna/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5152" y="0"/>
            <a:ext cx="4356847" cy="388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www.stihi.ru/pics/2012/05/06/22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99529" cy="389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Много детей потеряли своих родителей и близких.</a:t>
            </a:r>
          </a:p>
        </p:txBody>
      </p:sp>
      <p:pic>
        <p:nvPicPr>
          <p:cNvPr id="13320" name="Picture 8" descr="http://vseverske.info/uploads/posts/2010-07/1278154881_20090704-son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1"/>
            <a:ext cx="426176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natalina2012.ru/wp-content/uploads/2014/05/9160dc3609f5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1769" y="3814890"/>
            <a:ext cx="4057478" cy="304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www.a-z.ru/women_cd2/15/i8_1481-17_b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9247" y="3810002"/>
            <a:ext cx="3872753" cy="30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699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74"/>
    </mc:Choice>
    <mc:Fallback>
      <p:transition spd="slow" advTm="607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ic.pics.livejournal.com/ju_denisova/67456478/71166/71166_9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31" y="0"/>
            <a:ext cx="742475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maxpark.com/static/u/article_image/12/06/22/tmpvMYGjG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0925" y="1"/>
            <a:ext cx="4791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6212" y="170329"/>
            <a:ext cx="4419600" cy="226807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Никто и никогда больше не хочет </a:t>
            </a:r>
            <a:r>
              <a:rPr lang="ru-RU" b="1" dirty="0" smtClean="0">
                <a:solidFill>
                  <a:srgbClr val="FFFF00"/>
                </a:solidFill>
              </a:rPr>
              <a:t>войны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96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23"/>
    </mc:Choice>
    <mc:Fallback>
      <p:transition spd="slow" advTm="712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://mtdata.ru/u26/photoBF57/20003046011-0/origina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68859" cy="36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elenabulinina.narod.ru/images/images9may/sp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0698" y="3623984"/>
            <a:ext cx="2017058" cy="323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www.kurer-sreda.ru/files/2011/11/aleshkov_sergej-3eo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7756" y="1"/>
            <a:ext cx="46442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82" y="2418043"/>
            <a:ext cx="758862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Благодаря отваге и мужеству всего народа</a:t>
            </a:r>
          </a:p>
        </p:txBody>
      </p:sp>
      <p:pic>
        <p:nvPicPr>
          <p:cNvPr id="15366" name="Picture 6" descr="http://fishki.net/picsw/092011/22/post_anti/deti/tn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23983"/>
            <a:ext cx="5530698" cy="323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692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956"/>
    </mc:Choice>
    <mc:Fallback>
      <p:transition spd="slow" advTm="1895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rytoff.ru/wp-content/uploads/2013/01/%D0%B4%D0%B5%D1%82%D0%B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09900"/>
            <a:ext cx="4886325" cy="479901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Мы с вами сейчас живём без войны под мирным небом</a:t>
            </a:r>
          </a:p>
        </p:txBody>
      </p:sp>
    </p:spTree>
    <p:extLst>
      <p:ext uri="{BB962C8B-B14F-4D97-AF65-F5344CB8AC3E}">
        <p14:creationId xmlns:p14="http://schemas.microsoft.com/office/powerpoint/2010/main" xmlns="" val="893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73588" y="-203600"/>
            <a:ext cx="2794008" cy="244854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98996" y="1933575"/>
            <a:ext cx="2768600" cy="1383409"/>
          </a:xfrm>
          <a:prstGeom prst="rect">
            <a:avLst/>
          </a:prstGeom>
          <a:solidFill>
            <a:srgbClr val="EF89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596" y="0"/>
            <a:ext cx="4711700" cy="3533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698996" cy="3524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8600" y="3324224"/>
            <a:ext cx="4724404" cy="3545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4421" y="3324224"/>
            <a:ext cx="4737100" cy="3552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4224"/>
            <a:ext cx="2768600" cy="35337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1779" y="1579692"/>
            <a:ext cx="3857625" cy="23431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Дружим, любим, смеёмся – мы счастливы!</a:t>
            </a:r>
          </a:p>
        </p:txBody>
      </p:sp>
    </p:spTree>
    <p:extLst>
      <p:ext uri="{BB962C8B-B14F-4D97-AF65-F5344CB8AC3E}">
        <p14:creationId xmlns:p14="http://schemas.microsoft.com/office/powerpoint/2010/main" xmlns="" val="36793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otoprirodi.narod.ru/images/leto/leto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Пусть всегда на всей Земле, над головами всех людей будет светлое, чистое, </a:t>
            </a:r>
            <a:r>
              <a:rPr lang="ru-RU" b="1" dirty="0" smtClean="0">
                <a:solidFill>
                  <a:srgbClr val="FFFF00"/>
                </a:solidFill>
              </a:rPr>
              <a:t>небо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641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katyaburg.ru/sites/default/files/pictures/krasota_prirody/krasivoe_leto_solnce_foto_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4774" y="1"/>
            <a:ext cx="12296774" cy="159067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Пусть всем людям светит яркое </a:t>
            </a:r>
            <a:r>
              <a:rPr lang="ru-RU" b="1" dirty="0" smtClean="0">
                <a:solidFill>
                  <a:srgbClr val="FFFF00"/>
                </a:solidFill>
              </a:rPr>
              <a:t>солнце.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ПУСТЬ </a:t>
            </a:r>
            <a:r>
              <a:rPr lang="ru-RU" b="1" dirty="0">
                <a:solidFill>
                  <a:srgbClr val="FFFF00"/>
                </a:solidFill>
              </a:rPr>
              <a:t>ВСЕГДА БУДЕТ СОЛНЦЕ!</a:t>
            </a:r>
          </a:p>
        </p:txBody>
      </p:sp>
      <p:pic>
        <p:nvPicPr>
          <p:cNvPr id="18440" name="Picture 8" descr="http://galerey-room.ru/images_thumb/152627_1413631587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5575" y="1962151"/>
            <a:ext cx="12192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етские песни - Пусть всегда будет солнце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10793506" y="1962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44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lavyane.org/images/stories/Proshloe/den-pobedu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117" y="4596466"/>
            <a:ext cx="10515600" cy="1858122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err="1">
                <a:solidFill>
                  <a:srgbClr val="FFFF00"/>
                </a:solidFill>
              </a:rPr>
              <a:t>Это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победа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всего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человечества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над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фашистской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 smtClean="0">
                <a:solidFill>
                  <a:srgbClr val="FFFF00"/>
                </a:solidFill>
              </a:rPr>
              <a:t>Германией</a:t>
            </a:r>
            <a:r>
              <a:rPr lang="en-AU" b="1" dirty="0" smtClean="0">
                <a:solidFill>
                  <a:srgbClr val="FFFF00"/>
                </a:solidFill>
              </a:rPr>
              <a:t>.</a:t>
            </a: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en-AU" b="1" dirty="0" err="1" smtClean="0">
                <a:solidFill>
                  <a:srgbClr val="FFFF00"/>
                </a:solidFill>
              </a:rPr>
              <a:t>Мы</a:t>
            </a:r>
            <a:r>
              <a:rPr lang="en-AU" b="1" dirty="0" smtClean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от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всей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души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поздравляем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всех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Вас</a:t>
            </a:r>
            <a:r>
              <a:rPr lang="en-AU" b="1" dirty="0">
                <a:solidFill>
                  <a:srgbClr val="FFFF00"/>
                </a:solidFill>
              </a:rPr>
              <a:t> с </a:t>
            </a:r>
            <a:r>
              <a:rPr lang="en-AU" b="1" dirty="0" err="1">
                <a:solidFill>
                  <a:srgbClr val="FFFF00"/>
                </a:solidFill>
              </a:rPr>
              <a:t>этим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праздником</a:t>
            </a:r>
            <a:r>
              <a:rPr lang="en-AU" b="1" dirty="0">
                <a:solidFill>
                  <a:srgbClr val="FFFF00"/>
                </a:solidFill>
              </a:rPr>
              <a:t>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минус - Журавли ( с криком журавлей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0901083" y="210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614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029"/>
    </mc:Choice>
    <mc:Fallback>
      <p:transition spd="slow" advTm="1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.blogs.pravda.com.ua/images/doc/7/5/75108-9may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835" y="4883337"/>
            <a:ext cx="10515600" cy="1634004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err="1">
                <a:solidFill>
                  <a:srgbClr val="FFFF00"/>
                </a:solidFill>
              </a:rPr>
              <a:t>Много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лет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отделяет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нас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от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того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незабываемого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дня</a:t>
            </a:r>
            <a:r>
              <a:rPr lang="en-AU" b="1" dirty="0">
                <a:solidFill>
                  <a:srgbClr val="FFFF00"/>
                </a:solidFill>
              </a:rPr>
              <a:t> 9 </a:t>
            </a:r>
            <a:r>
              <a:rPr lang="en-AU" b="1" dirty="0" err="1">
                <a:solidFill>
                  <a:srgbClr val="FFFF00"/>
                </a:solidFill>
              </a:rPr>
              <a:t>мая</a:t>
            </a:r>
            <a:r>
              <a:rPr lang="en-AU" b="1" dirty="0">
                <a:solidFill>
                  <a:srgbClr val="FFFF00"/>
                </a:solidFill>
              </a:rPr>
              <a:t>, </a:t>
            </a:r>
            <a:r>
              <a:rPr lang="en-AU" b="1" dirty="0" err="1">
                <a:solidFill>
                  <a:srgbClr val="FFFF00"/>
                </a:solidFill>
              </a:rPr>
              <a:t>когда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над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нашей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Родиной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прогремело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долгожданное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слово</a:t>
            </a:r>
            <a:r>
              <a:rPr lang="en-AU" b="1" dirty="0">
                <a:solidFill>
                  <a:srgbClr val="FFFF00"/>
                </a:solidFill>
              </a:rPr>
              <a:t> «</a:t>
            </a:r>
            <a:r>
              <a:rPr lang="en-AU" b="1" dirty="0" err="1">
                <a:solidFill>
                  <a:srgbClr val="FFFF00"/>
                </a:solidFill>
              </a:rPr>
              <a:t>Победа</a:t>
            </a:r>
            <a:r>
              <a:rPr lang="en-AU" b="1" dirty="0">
                <a:solidFill>
                  <a:srgbClr val="FFFF00"/>
                </a:solidFill>
              </a:rPr>
              <a:t>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423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948"/>
    </mc:Choice>
    <mc:Fallback>
      <p:transition spd="slow" advTm="1194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aralbum.ru/wp-content/uploads/2010/07/shtandar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435" y="51522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Фашисты надеялись на лёгкую и быструю победу, но ошиблись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7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932"/>
    </mc:Choice>
    <mc:Fallback>
      <p:transition spd="slow" advTm="893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upercoolpics.com/wp-content/uploads/2012/05/supercoolpics_09_280820122015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 err="1">
                <a:solidFill>
                  <a:srgbClr val="FFFF00"/>
                </a:solidFill>
              </a:rPr>
              <a:t>На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защиту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своей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Родины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встал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весь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народ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взрослые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29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99"/>
    </mc:Choice>
    <mc:Fallback>
      <p:transition spd="slow" advTm="609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4365" y="5232960"/>
            <a:ext cx="10515600" cy="1325563"/>
          </a:xfrm>
        </p:spPr>
        <p:txBody>
          <a:bodyPr/>
          <a:lstStyle/>
          <a:p>
            <a:pPr algn="ctr"/>
            <a:r>
              <a:rPr lang="en-AU" b="1" dirty="0">
                <a:solidFill>
                  <a:srgbClr val="FFFF00"/>
                </a:solidFill>
              </a:rPr>
              <a:t>и </a:t>
            </a:r>
            <a:r>
              <a:rPr lang="en-AU" b="1" dirty="0" err="1">
                <a:solidFill>
                  <a:srgbClr val="FFFF00"/>
                </a:solidFill>
              </a:rPr>
              <a:t>даже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дети</a:t>
            </a:r>
            <a:r>
              <a:rPr lang="en-AU" b="1" dirty="0">
                <a:solidFill>
                  <a:srgbClr val="FFFF00"/>
                </a:solidFill>
              </a:rPr>
              <a:t>.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AutoShape 2" descr="https://zhanaozen1216.files.wordpress.com/2013/05/victoryday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766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214"/>
    </mc:Choice>
    <mc:Fallback>
      <p:transition spd="slow" advTm="321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tunnel.ru/i/post/60/603610/663645/at7585439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err="1">
                <a:solidFill>
                  <a:srgbClr val="FFFF00"/>
                </a:solidFill>
              </a:rPr>
              <a:t>Этого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праздника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люди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ждали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целых</a:t>
            </a:r>
            <a:r>
              <a:rPr lang="en-AU" b="1" dirty="0">
                <a:solidFill>
                  <a:srgbClr val="FFFF00"/>
                </a:solidFill>
              </a:rPr>
              <a:t> 4 </a:t>
            </a:r>
            <a:r>
              <a:rPr lang="en-AU" b="1" dirty="0" err="1">
                <a:solidFill>
                  <a:srgbClr val="FFFF00"/>
                </a:solidFill>
              </a:rPr>
              <a:t>года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09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11"/>
    </mc:Choice>
    <mc:Fallback>
      <p:transition spd="slow" advTm="491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cs624128.vk.me/v624128608/1e948/uTxOG0NHNv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3451412"/>
            <a:ext cx="6122894" cy="34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.photobucket.com/albums/v280/tomasutpen/SBFridays/dmitribaltermants1/DB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2893" y="0"/>
            <a:ext cx="6069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2photo.ru/uploads/posts/600px/4268/20090526/dmitrij-baltermanc/26_05_2009_0518841001243321653_dmitrij-balterman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22893" cy="37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8885" y="248585"/>
            <a:ext cx="537434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err="1">
                <a:solidFill>
                  <a:srgbClr val="FFFF00"/>
                </a:solidFill>
              </a:rPr>
              <a:t>Столько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длилась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Великая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Отечественная</a:t>
            </a:r>
            <a:r>
              <a:rPr lang="en-AU" b="1" dirty="0">
                <a:solidFill>
                  <a:srgbClr val="FFFF00"/>
                </a:solidFill>
              </a:rPr>
              <a:t> </a:t>
            </a:r>
            <a:r>
              <a:rPr lang="en-AU" b="1" dirty="0" err="1">
                <a:solidFill>
                  <a:srgbClr val="FFFF00"/>
                </a:solidFill>
              </a:rPr>
              <a:t>война</a:t>
            </a:r>
            <a:r>
              <a:rPr lang="en-AU" b="1" dirty="0">
                <a:solidFill>
                  <a:srgbClr val="FFFF00"/>
                </a:solidFill>
              </a:rPr>
              <a:t>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34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71"/>
    </mc:Choice>
    <mc:Fallback>
      <p:transition spd="slow" advTm="607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ntpicture.com/wp-content/uploads/2011/06/7427cfdff411c3ea2490e1c81e1_prev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1859" y="0"/>
            <a:ext cx="6060141" cy="69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7224" y="365125"/>
            <a:ext cx="3536576" cy="17326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Столько длилась борьба с фашистами.</a:t>
            </a:r>
          </a:p>
        </p:txBody>
      </p:sp>
      <p:pic>
        <p:nvPicPr>
          <p:cNvPr id="9220" name="Picture 4" descr="http://a-pesni.org/ww2/oficial/krym/fotokrym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131859" cy="404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cs421329.vk.me/v421329472/b9ae/9ZJ9iTB3KK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" y="3603812"/>
            <a:ext cx="6131861" cy="32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342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68"/>
    </mc:Choice>
    <mc:Fallback>
      <p:transition spd="slow" advTm="506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185</Words>
  <Application>Microsoft Office PowerPoint</Application>
  <PresentationFormat>Произвольный</PresentationFormat>
  <Paragraphs>21</Paragraphs>
  <Slides>19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9 мая вся наша страна отмечает великий праздник День Победы.</vt:lpstr>
      <vt:lpstr>Это победа всего человечества над фашистской Германией. Мы от всей души поздравляем всех Вас с этим праздником!</vt:lpstr>
      <vt:lpstr>Много лет отделяет нас от того незабываемого дня 9 мая, когда над нашей Родиной прогремело долгожданное слово «Победа»</vt:lpstr>
      <vt:lpstr>Фашисты надеялись на лёгкую и быструю победу, но ошиблись.</vt:lpstr>
      <vt:lpstr>На защиту своей Родины встал весь народ взрослые</vt:lpstr>
      <vt:lpstr>и даже дети.</vt:lpstr>
      <vt:lpstr>Этого праздника люди ждали целых 4 года</vt:lpstr>
      <vt:lpstr>Столько длилась Великая Отечественная война.</vt:lpstr>
      <vt:lpstr>Столько длилась борьба с фашистами.</vt:lpstr>
      <vt:lpstr>Все дальше в прошлое уходят годы этой страшной войны.</vt:lpstr>
      <vt:lpstr>Но подвиг советских людей, вставших с оружием в руках против фашистов, навсегда останется в нашей памяти.</vt:lpstr>
      <vt:lpstr>Много жизней унесла с собой война.</vt:lpstr>
      <vt:lpstr>Много детей потеряли своих родителей и близких.</vt:lpstr>
      <vt:lpstr>Никто и никогда больше не хочет войны</vt:lpstr>
      <vt:lpstr>Благодаря отваге и мужеству всего народа</vt:lpstr>
      <vt:lpstr>Мы с вами сейчас живём без войны под мирным небом</vt:lpstr>
      <vt:lpstr>Дружим, любим, смеёмся – мы счастливы!</vt:lpstr>
      <vt:lpstr>Пусть всегда на всей Земле, над головами всех людей будет светлое, чистое, небо</vt:lpstr>
      <vt:lpstr>Пусть всем людям светит яркое солнце. ПУСТЬ ВСЕГДА БУДЕТ СОЛНЦЕ!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мая вся наша страна отмечает великий праздник День Победы.</dc:title>
  <dc:creator>Алекс</dc:creator>
  <cp:lastModifiedBy>re</cp:lastModifiedBy>
  <cp:revision>19</cp:revision>
  <dcterms:created xsi:type="dcterms:W3CDTF">2015-02-24T18:46:50Z</dcterms:created>
  <dcterms:modified xsi:type="dcterms:W3CDTF">2015-05-16T16:16:32Z</dcterms:modified>
</cp:coreProperties>
</file>