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4" r:id="rId3"/>
    <p:sldId id="275" r:id="rId4"/>
    <p:sldId id="256" r:id="rId5"/>
    <p:sldId id="271" r:id="rId6"/>
    <p:sldId id="272" r:id="rId7"/>
    <p:sldId id="273" r:id="rId8"/>
    <p:sldId id="257" r:id="rId9"/>
    <p:sldId id="258" r:id="rId10"/>
    <p:sldId id="259" r:id="rId11"/>
    <p:sldId id="264" r:id="rId12"/>
    <p:sldId id="270" r:id="rId13"/>
    <p:sldId id="277" r:id="rId14"/>
    <p:sldId id="278" r:id="rId15"/>
    <p:sldId id="279" r:id="rId16"/>
    <p:sldId id="280" r:id="rId17"/>
    <p:sldId id="260" r:id="rId18"/>
    <p:sldId id="281" r:id="rId19"/>
    <p:sldId id="268" r:id="rId20"/>
    <p:sldId id="269" r:id="rId21"/>
    <p:sldId id="263" r:id="rId22"/>
    <p:sldId id="262" r:id="rId23"/>
    <p:sldId id="26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0D3BAC-5921-4C47-B579-28593FFADE5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B4AC5A-1C25-4B97-82C9-1DA1F87AB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Поэтический образ весны в творчестве поэтов.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09120"/>
            <a:ext cx="3600400" cy="1728191"/>
          </a:xfrm>
        </p:spPr>
        <p:txBody>
          <a:bodyPr/>
          <a:lstStyle/>
          <a:p>
            <a:pPr algn="l"/>
            <a:r>
              <a:rPr lang="ru-RU" dirty="0" smtClean="0"/>
              <a:t>Корнилова Н.В.,</a:t>
            </a:r>
          </a:p>
          <a:p>
            <a:pPr algn="l"/>
            <a:r>
              <a:rPr lang="ru-RU" dirty="0" smtClean="0"/>
              <a:t>Учитель </a:t>
            </a:r>
            <a:r>
              <a:rPr lang="ru-RU" dirty="0" err="1" smtClean="0"/>
              <a:t>нач.классов</a:t>
            </a:r>
            <a:endParaRPr lang="ru-RU" dirty="0" smtClean="0"/>
          </a:p>
          <a:p>
            <a:pPr algn="l"/>
            <a:r>
              <a:rPr lang="ru-RU" dirty="0" smtClean="0"/>
              <a:t>МБОУ «СОШ №4» </a:t>
            </a:r>
            <a:r>
              <a:rPr lang="ru-RU" dirty="0" err="1" smtClean="0"/>
              <a:t>г.Олекминска</a:t>
            </a:r>
            <a:r>
              <a:rPr lang="ru-RU" dirty="0" smtClean="0"/>
              <a:t> РС(Я)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называли «ЦВЕТЕНЬ» -</a:t>
            </a:r>
          </a:p>
          <a:p>
            <a:pPr marL="0" indent="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это время расцветают цветы, сады.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МАЙ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36676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5" cy="468052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- - - - - - - - -    ВОДОЙ,</a:t>
            </a:r>
          </a:p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- - - - - - - -   ТРАВОЙ.</a:t>
            </a:r>
          </a:p>
          <a:p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АПРЕЛЬ  С    ВОДОЙ,</a:t>
            </a:r>
          </a:p>
          <a:p>
            <a:r>
              <a:rPr lang="ru-RU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 МАЙ   С    ТРАВОЙ.</a:t>
            </a:r>
            <a:endParaRPr lang="ru-RU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пословицу!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05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5" y="1241986"/>
            <a:ext cx="7408333" cy="57874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5"/>
            <a:ext cx="83373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ВЕСНА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творчестве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поэтов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556792"/>
            <a:ext cx="7920880" cy="4569371"/>
          </a:xfrm>
        </p:spPr>
        <p:txBody>
          <a:bodyPr>
            <a:normAutofit/>
          </a:bodyPr>
          <a:lstStyle/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endParaRPr lang="ru-RU" sz="4800" b="1" dirty="0" smtClean="0"/>
          </a:p>
          <a:p>
            <a:r>
              <a:rPr lang="ru-RU" sz="4800" b="1" dirty="0" smtClean="0"/>
              <a:t>«КОЛОКОЛЬЧИКИ   МОИ»</a:t>
            </a:r>
          </a:p>
          <a:p>
            <a:pPr marL="0" indent="0">
              <a:buNone/>
            </a:pP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КОНСТАНТИНОВИЧ ТОЛСТОЙ</a:t>
            </a:r>
            <a:endParaRPr lang="ru-RU" dirty="0"/>
          </a:p>
        </p:txBody>
      </p:sp>
      <p:pic>
        <p:nvPicPr>
          <p:cNvPr id="1027" name="Picture 3" descr="C:\Users\Наталья\Pictures\А.К.Толсто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3" y="1412776"/>
            <a:ext cx="2592288" cy="334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54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48680"/>
            <a:ext cx="8352928" cy="60486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20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31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Колокольчики </a:t>
            </a: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мои,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Цветики степные!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Что глядите на меня,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Тёмно голубые?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 о чём звените вы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 день весёлый мая,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Средь некошеной травы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Головой качая?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Конь несёт меня </a:t>
            </a:r>
            <a:r>
              <a:rPr lang="ru-RU" sz="31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стрелой</a:t>
            </a:r>
            <a:endParaRPr lang="ru-RU" sz="3100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 поле открытом;</a:t>
            </a:r>
            <a:endParaRPr lang="ru-RU" sz="3100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Он </a:t>
            </a: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вас топчет под собой,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Бьёт своим копытом.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Колокольчики мои,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Цветики степные!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Не кляните вы меня,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1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Тёмно голубые!</a:t>
            </a:r>
            <a:endParaRPr lang="ru-RU" sz="31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78" y="3284984"/>
            <a:ext cx="3553230" cy="32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26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СЕМЕН  ДАНИЛОВ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4800" b="1" dirty="0" smtClean="0"/>
          </a:p>
          <a:p>
            <a:endParaRPr lang="ru-RU" sz="4800" b="1" dirty="0"/>
          </a:p>
          <a:p>
            <a:endParaRPr lang="ru-RU" sz="4800" b="1" dirty="0" smtClean="0"/>
          </a:p>
          <a:p>
            <a:pPr algn="r"/>
            <a:r>
              <a:rPr lang="ru-RU" sz="4800" b="1" dirty="0" smtClean="0"/>
              <a:t>«ПОДСНЕЖНИК»</a:t>
            </a:r>
            <a:endParaRPr lang="ru-RU" sz="4800" b="1" dirty="0"/>
          </a:p>
        </p:txBody>
      </p:sp>
      <p:pic>
        <p:nvPicPr>
          <p:cNvPr id="6147" name="Picture 3" descr="C:\Users\Наталья\Pictures\Семен Данилов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808312" cy="375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6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424935" cy="5832648"/>
          </a:xfrm>
        </p:spPr>
        <p:txBody>
          <a:bodyPr/>
          <a:lstStyle/>
          <a:p>
            <a:pPr indent="449580" algn="ctr"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Сквозь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толщу вечной мерзлоты,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Как выстрел, выбившись наружу,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Неукротимые цветы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Стоят и в непогодь, и в стужу.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Ты мужество их оцени,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Взгляни, восторга не скрывая,-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Среди снегов цветут они,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Суровый край мой украшая.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Наталья\Desktop\картины\Сон-трав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1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1943" lvl="1" indent="0" algn="ctr">
              <a:buNone/>
            </a:pPr>
            <a:r>
              <a:rPr lang="ru-RU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«КАПЕЛЬ»</a:t>
            </a:r>
            <a:endParaRPr lang="ru-RU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Зоя Александрова</a:t>
            </a:r>
            <a:endParaRPr lang="ru-RU" dirty="0"/>
          </a:p>
        </p:txBody>
      </p:sp>
      <p:pic>
        <p:nvPicPr>
          <p:cNvPr id="3074" name="Picture 2" descr="C:\Users\Наталья\Pictures\З.Александровн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7" y="1628800"/>
            <a:ext cx="284174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6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352927" cy="6120680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0"/>
              </a:spcAft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На </a:t>
            </a:r>
            <a:r>
              <a:rPr lang="ru-RU" b="1" dirty="0">
                <a:latin typeface="Times New Roman"/>
                <a:ea typeface="Times New Roman"/>
              </a:rPr>
              <a:t>солнышке согрелась ель,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Подтаяла сосна,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Идёт апрель, звенит капель,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В лесу у нас весна.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По снегу капельки стучат: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«Подснежник, хватит спать!»,-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А шубки белок и зайчат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С утра мокры опять.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Жемчужинки слетают вниз: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«А ну, ловите нас».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Весь в дырочках от светлых брызг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Под ёлкой хрупкий наст.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Но всё же март, а не апрель.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Чуть солнышко зайдёт,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Смолкает звонкая капель-</a:t>
            </a:r>
            <a:endParaRPr lang="ru-RU" sz="2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943100" algn="ctr"/>
                <a:tab pos="2057400" algn="l"/>
                <a:tab pos="2171700" algn="l"/>
                <a:tab pos="3022600" algn="l"/>
                <a:tab pos="3657600" algn="l"/>
              </a:tabLst>
            </a:pPr>
            <a:r>
              <a:rPr lang="ru-RU" b="1" dirty="0">
                <a:latin typeface="Times New Roman"/>
                <a:ea typeface="Times New Roman"/>
              </a:rPr>
              <a:t>И вновь на ветках лёд.</a:t>
            </a:r>
            <a:endParaRPr lang="ru-RU" sz="20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9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7" cy="4752528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ЖЕМЧУЖИНЫ – перламутровые образования внутри раковин, в виде зёрен.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ЖЕМЧУЖИНЫ</a:t>
            </a:r>
            <a:r>
              <a:rPr lang="ru-RU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7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РЕЧЕВАЯ  РАЗМИНКА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40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Ба – ба- ба – из окна торчит труба.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Жа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жа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жа</a:t>
            </a:r>
            <a:r>
              <a:rPr lang="ru-RU" sz="3200" b="1" dirty="0" smtClean="0">
                <a:solidFill>
                  <a:srgbClr val="C00000"/>
                </a:solidFill>
              </a:rPr>
              <a:t> –есть иголки у ежа.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За – за –за – уходи домой, коза.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Ло – </a:t>
            </a:r>
            <a:r>
              <a:rPr lang="ru-RU" sz="3200" b="1" dirty="0" err="1" smtClean="0">
                <a:solidFill>
                  <a:srgbClr val="C00000"/>
                </a:solidFill>
              </a:rPr>
              <a:t>ло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ло</a:t>
            </a:r>
            <a:r>
              <a:rPr lang="ru-RU" sz="3200" b="1" dirty="0" smtClean="0">
                <a:solidFill>
                  <a:srgbClr val="C00000"/>
                </a:solidFill>
              </a:rPr>
              <a:t> – на улице тепло.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Му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му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rgbClr val="C00000"/>
                </a:solidFill>
              </a:rPr>
              <a:t>му</a:t>
            </a:r>
            <a:r>
              <a:rPr lang="ru-RU" sz="3200" b="1" dirty="0" smtClean="0">
                <a:solidFill>
                  <a:srgbClr val="C00000"/>
                </a:solidFill>
              </a:rPr>
              <a:t> – молоко кому?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Ре – ре – ре – метём сор во дворе.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Су- су- су – очень холодно в лесу.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Та – та –та – у нас в доме чистота.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Чу – чу – чу - молоточком я стучу.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/>
              <a:t>НАСТ</a:t>
            </a:r>
            <a:r>
              <a:rPr lang="ru-RU" sz="4800" dirty="0" smtClean="0"/>
              <a:t> - </a:t>
            </a:r>
            <a:r>
              <a:rPr lang="ru-RU" sz="4800" b="1" dirty="0" smtClean="0"/>
              <a:t>заледеневшая корка на снегу после короткой оттепели.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НАСТ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4290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136903" cy="3960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000" b="1" dirty="0"/>
              <a:t> </a:t>
            </a:r>
            <a:r>
              <a:rPr lang="ru-RU" sz="6000" b="1" dirty="0" smtClean="0"/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- - - - - - - - МОРОЗЫ,</a:t>
            </a:r>
          </a:p>
          <a:p>
            <a:pPr marL="0" indent="0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- - - - - - - - -  БЕРЁЗЫ.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1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564904"/>
            <a:ext cx="7956872" cy="37052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b="1" dirty="0" smtClean="0"/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- - - - - - - -  КАПЕЛЬ,</a:t>
            </a:r>
          </a:p>
          <a:p>
            <a:pPr marL="0" indent="0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- - - - - - - - -  ЕЛЬ.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1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2450" y="2967335"/>
            <a:ext cx="70391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А И С Б П О 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8800" b="1" dirty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П </a:t>
            </a:r>
            <a:r>
              <a:rPr lang="ru-RU" sz="8800" b="1" dirty="0" smtClean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r>
              <a:rPr lang="ru-RU" sz="8800" b="1" dirty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</a:t>
            </a:r>
            <a:r>
              <a:rPr lang="ru-RU" sz="8800" b="1" dirty="0" smtClean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8800" b="1" dirty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</a:t>
            </a:r>
            <a:r>
              <a:rPr lang="ru-RU" sz="8800" b="1" dirty="0" smtClean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 О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8800" b="1" dirty="0" smtClean="0">
                <a:ln w="24500" cmpd="dbl">
                  <a:solidFill>
                    <a:srgbClr val="4584D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 УРОК !</a:t>
            </a:r>
            <a:endParaRPr lang="ru-RU" sz="8800" b="1" dirty="0">
              <a:ln w="24500" cmpd="dbl">
                <a:solidFill>
                  <a:srgbClr val="4584D3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73E87">
                  <a:lumMod val="75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Pictures\Солнц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999481" cy="1910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32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424935" cy="61206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FF00"/>
                </a:solidFill>
                <a:ea typeface="+mj-ea"/>
                <a:cs typeface="+mj-cs"/>
              </a:rPr>
              <a:t>Солнышко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4800" b="1" dirty="0">
                <a:solidFill>
                  <a:srgbClr val="FFC000"/>
                </a:solidFill>
                <a:ea typeface="+mj-ea"/>
                <a:cs typeface="+mj-cs"/>
              </a:rPr>
              <a:t>тепло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лужи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проталины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endParaRPr lang="ru-RU" sz="4800" b="1" dirty="0" smtClean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сосульки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капель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.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объединяет эти слова?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Наталья\Pictures\Аниме сосулька капкль солнц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2946"/>
            <a:ext cx="2664296" cy="333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2831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8680"/>
            <a:ext cx="799288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      </a:t>
            </a:r>
          </a:p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        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Весна </a:t>
            </a:r>
          </a:p>
        </p:txBody>
      </p:sp>
      <p:pic>
        <p:nvPicPr>
          <p:cNvPr id="4099" name="Picture 3" descr="C:\Users\Наталья\Pictures\Верб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39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Март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аталья\Desktop\картины\Март фото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картины\Левитан март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23189"/>
            <a:ext cx="4517479" cy="3623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09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              Апрель</a:t>
            </a:r>
            <a:endParaRPr lang="ru-RU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Наталья\Desktop\картины\апрель фот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02327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картины\апрель фото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0111"/>
            <a:ext cx="4784179" cy="333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3600400"/>
          </a:xfrm>
        </p:spPr>
        <p:txBody>
          <a:bodyPr>
            <a:normAutofit/>
          </a:bodyPr>
          <a:lstStyle/>
          <a:p>
            <a:pPr algn="l"/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</a:rPr>
              <a:t>Май</a:t>
            </a:r>
            <a:endParaRPr lang="ru-RU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аталья\Desktop\картины\Ледохо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23130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картины\сон-трава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1171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53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2420888"/>
            <a:ext cx="7524824" cy="37052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называли «ПРОТАЛЬНИК» – появлялись первые проталины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МАРТ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5206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называли «БЕРЁЗОЗОЛ» – причиняли зло березе, то есть брали у неё березовый сок.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АПРЕЛЬ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8816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466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Поэтический образ весны в творчестве поэтов.</vt:lpstr>
      <vt:lpstr>РЕЧЕВАЯ  РАЗМИНКА</vt:lpstr>
      <vt:lpstr>Что объединяет эти слова?</vt:lpstr>
      <vt:lpstr>Слайд 4</vt:lpstr>
      <vt:lpstr>Слайд 5</vt:lpstr>
      <vt:lpstr>              Апрель</vt:lpstr>
      <vt:lpstr>Май</vt:lpstr>
      <vt:lpstr>МАРТ</vt:lpstr>
      <vt:lpstr>АПРЕЛЬ</vt:lpstr>
      <vt:lpstr>МАЙ</vt:lpstr>
      <vt:lpstr>Узнай пословицу!</vt:lpstr>
      <vt:lpstr>Слайд 12</vt:lpstr>
      <vt:lpstr>АЛЕКСЕЙ КОНСТАНТИНОВИЧ ТОЛСТОЙ</vt:lpstr>
      <vt:lpstr>Слайд 14</vt:lpstr>
      <vt:lpstr>СЕМЕН  ДАНИЛОВ</vt:lpstr>
      <vt:lpstr> </vt:lpstr>
      <vt:lpstr>Зоя Александрова</vt:lpstr>
      <vt:lpstr> </vt:lpstr>
      <vt:lpstr> ЖЕМЧУЖИНЫ </vt:lpstr>
      <vt:lpstr>НАСТ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BigBoss</cp:lastModifiedBy>
  <cp:revision>21</cp:revision>
  <dcterms:created xsi:type="dcterms:W3CDTF">2014-11-25T12:29:22Z</dcterms:created>
  <dcterms:modified xsi:type="dcterms:W3CDTF">2015-02-27T04:09:42Z</dcterms:modified>
</cp:coreProperties>
</file>