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66" r:id="rId3"/>
    <p:sldId id="258" r:id="rId4"/>
    <p:sldId id="259" r:id="rId5"/>
    <p:sldId id="260" r:id="rId6"/>
    <p:sldId id="265" r:id="rId7"/>
    <p:sldId id="267" r:id="rId8"/>
    <p:sldId id="268" r:id="rId9"/>
    <p:sldId id="269" r:id="rId10"/>
    <p:sldId id="270" r:id="rId11"/>
    <p:sldId id="271" r:id="rId12"/>
    <p:sldId id="275" r:id="rId13"/>
    <p:sldId id="273" r:id="rId14"/>
    <p:sldId id="272" r:id="rId15"/>
    <p:sldId id="288" r:id="rId16"/>
    <p:sldId id="289" r:id="rId17"/>
    <p:sldId id="276" r:id="rId18"/>
    <p:sldId id="277" r:id="rId19"/>
    <p:sldId id="278" r:id="rId20"/>
    <p:sldId id="279" r:id="rId21"/>
    <p:sldId id="280" r:id="rId22"/>
    <p:sldId id="284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DE840-73F9-49B5-9CBC-CAA145ED5B5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3B07-E9E0-4A99-AC7D-CFA79AE5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Documents\&#1079;&#1086;&#1083;&#1091;&#1096;&#1082;&#1072;%20&#1089;&#1082;&#1072;&#1079;&#1082;&#1072;\Muzyka_iz_knizhki_Zolushka_-_Hot_poverte_(iPlayer.fm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Documents\&#1079;&#1086;&#1083;&#1091;&#1096;&#1082;&#1072;%20&#1089;&#1082;&#1072;&#1079;&#1082;&#1072;\Muzyka_iz_knizhki_Zolushka_-_Hot_poverte_(iPlayer.fm).mp3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1\Desktop\1231351867_cinderell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33923" cy="56199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27687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/>
              <a:t>Средняя школа им. </a:t>
            </a:r>
            <a:r>
              <a:rPr lang="ru-RU" dirty="0" err="1" smtClean="0"/>
              <a:t>К.Жубанова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</a:t>
            </a:r>
            <a:r>
              <a:rPr lang="ru-RU" dirty="0" smtClean="0"/>
              <a:t> </a:t>
            </a:r>
            <a:r>
              <a:rPr lang="ru-RU" dirty="0" smtClean="0"/>
              <a:t>грамоты </a:t>
            </a:r>
            <a:br>
              <a:rPr lang="ru-RU" dirty="0" smtClean="0"/>
            </a:br>
            <a:r>
              <a:rPr lang="ru-RU" dirty="0" smtClean="0"/>
              <a:t>Провела:  учитель начальных классов </a:t>
            </a:r>
            <a:r>
              <a:rPr lang="ru-RU" dirty="0" err="1" smtClean="0"/>
              <a:t>Умралина</a:t>
            </a:r>
            <a:r>
              <a:rPr lang="ru-RU" dirty="0" smtClean="0"/>
              <a:t> </a:t>
            </a:r>
            <a:r>
              <a:rPr lang="ru-RU" dirty="0" err="1" smtClean="0"/>
              <a:t>Алтыншаш</a:t>
            </a:r>
            <a:r>
              <a:rPr lang="ru-RU" dirty="0" smtClean="0"/>
              <a:t> </a:t>
            </a:r>
            <a:r>
              <a:rPr lang="ru-RU" dirty="0" err="1" smtClean="0"/>
              <a:t>Тамрадовна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0.liveinternet.ru/images/attach/c/1/63/672/6367256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.liveinternet.ru/images/attach/c/1/63/672/6367257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47199"/>
            <a:ext cx="7560840" cy="5281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1/63/672/63672572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140"/>
            <a:ext cx="7488832" cy="59051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.liveinternet.ru/images/attach/c/1/63/672/63672574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650"/>
            <a:ext cx="7560840" cy="574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золушка сказка\иллюстрации\0906083b60edc0d846fcbba961e6b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98" y="692696"/>
            <a:ext cx="7940834" cy="5413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золушка сказка\иллюстрации\93396128_FF111_Cinderella_Hor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03677" cy="540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мой урок\31945abab7cf2fb71c07199c7b8c4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19258" cy="4824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620688"/>
            <a:ext cx="440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Составить предложение со словом «розы»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80526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 Зины розы.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1/63/672/63672445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золушка сказка\иллюстрации\95881876_4682843_39049718_9Cinderellas20D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332656"/>
            <a:ext cx="8890000" cy="5905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esktop\золушка сказка\иллюстрации\00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344816" cy="62229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www.france-cei.com/catalog/images/5802904712_zolu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5362575" cy="4248472"/>
          </a:xfrm>
          <a:prstGeom prst="rect">
            <a:avLst/>
          </a:prstGeom>
          <a:noFill/>
        </p:spPr>
      </p:pic>
      <p:pic>
        <p:nvPicPr>
          <p:cNvPr id="4" name="Muzyka_iz_knizhki_Zolushka_-_Hot_povert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2276872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5373216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Урок - сказка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0"/>
            <a:ext cx="736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 гостях у Золушки»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\Desktop\золушка сказка\иллюстрации\39049743_11Cinderellas20Ent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469900"/>
            <a:ext cx="8877300" cy="591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\Desktop\золушка сказка\иллюстрации\0b3307451e64bf649555550e68f92a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799908" cy="586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0.liveinternet.ru/images/attach/c/1/63/672/63672500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\Desktop\золушка сказка\иллюстрации\1308158_1235590529_23134713_ruth_sand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57975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(700x499, 180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667500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ocuments\золушка сказка\иллюстрации\70964093_ln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6984776" cy="55374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55776" y="476672"/>
            <a:ext cx="3422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Итог урока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628800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Какую сказку мы рассказали? Чему нас она учит?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Кто написал сказку?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Понравился ли вам урок?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Какое настроение было у вас во время урока?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работ учащихся.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Muzyka_iz_knizhki_Zolushka_-_Hot_povert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Muzyka_iz_knizhki_Zolushka_-_Hot_povert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3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pt4web.ru/images/288/20742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76864" cy="5589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today.od.ua/actions/95_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419350" cy="3676651"/>
          </a:xfrm>
          <a:prstGeom prst="rect">
            <a:avLst/>
          </a:prstGeom>
          <a:noFill/>
        </p:spPr>
      </p:pic>
      <p:pic>
        <p:nvPicPr>
          <p:cNvPr id="16390" name="Picture 6" descr="http://www.det-book.ru/components/com_virtuemart/shop_image/product/_____________.___4ccb2207a1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160240" cy="2949448"/>
          </a:xfrm>
          <a:prstGeom prst="rect">
            <a:avLst/>
          </a:prstGeom>
          <a:noFill/>
        </p:spPr>
      </p:pic>
      <p:pic>
        <p:nvPicPr>
          <p:cNvPr id="16392" name="Picture 8" descr="http://img1.labirint.ru/bookstore/books/50225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24744"/>
            <a:ext cx="2095500" cy="3238501"/>
          </a:xfrm>
          <a:prstGeom prst="rect">
            <a:avLst/>
          </a:prstGeom>
          <a:noFill/>
        </p:spPr>
      </p:pic>
      <p:pic>
        <p:nvPicPr>
          <p:cNvPr id="8" name="Picture 19" descr="Картинка 27 из 1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89040"/>
            <a:ext cx="16557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rance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0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35896" y="1886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 Франции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1/63/672/6367255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925" y="548680"/>
            <a:ext cx="7177475" cy="576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0"/>
            <a:ext cx="4465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Сказка «Золушка»</a:t>
            </a:r>
            <a:endParaRPr lang="ru-R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0.liveinternet.ru/images/attach/c/1/63/672/6367256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84" y="620687"/>
            <a:ext cx="7825548" cy="58691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1/63/672/6367256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23" y="548680"/>
            <a:ext cx="7417501" cy="55631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0.liveinternet.ru/images/attach/c/1/63/672/63672564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344816" cy="50040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69</Words>
  <Application>Microsoft Office PowerPoint</Application>
  <PresentationFormat>Экран (4:3)</PresentationFormat>
  <Paragraphs>13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русской грамоты в 1 классе</dc:title>
  <dc:creator>1</dc:creator>
  <cp:lastModifiedBy>1</cp:lastModifiedBy>
  <cp:revision>63</cp:revision>
  <dcterms:created xsi:type="dcterms:W3CDTF">2013-11-17T18:38:00Z</dcterms:created>
  <dcterms:modified xsi:type="dcterms:W3CDTF">2015-02-17T12:20:07Z</dcterms:modified>
</cp:coreProperties>
</file>