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8" r:id="rId5"/>
    <p:sldId id="259" r:id="rId6"/>
    <p:sldId id="271" r:id="rId7"/>
    <p:sldId id="261" r:id="rId8"/>
    <p:sldId id="278" r:id="rId9"/>
    <p:sldId id="263" r:id="rId10"/>
    <p:sldId id="272" r:id="rId11"/>
    <p:sldId id="273" r:id="rId12"/>
    <p:sldId id="265" r:id="rId13"/>
    <p:sldId id="277" r:id="rId14"/>
    <p:sldId id="267" r:id="rId15"/>
    <p:sldId id="274" r:id="rId16"/>
    <p:sldId id="269" r:id="rId17"/>
    <p:sldId id="275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D06D1F-D93C-4551-A878-FFA58A69D9C5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086720-2602-4FE5-99C7-3A7EE616D4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52545"/>
            <a:ext cx="6480719" cy="882119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Учитель-логопед: Зыкова </a:t>
            </a:r>
            <a:r>
              <a:rPr lang="ru-RU" dirty="0"/>
              <a:t>Наталья Анатольевна.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160753"/>
          </a:xfrm>
        </p:spPr>
        <p:txBody>
          <a:bodyPr/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занятие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дружно, если смело,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плечу любое дело»</a:t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784976" cy="501992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 2, 3, 4, 5 надо слоги сосчитать.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41.radikal.ru/i094/1007/27/463dcfd185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64096" cy="13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hitewater.ru/upload/main/99a/0_297c3_9f3928c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tscroll.ru/Images/2008/k/Kopyirin%20Andrey/00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61" y="3962862"/>
            <a:ext cx="1152128" cy="16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0s0.org/s0s0/files/665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14" y="2988018"/>
            <a:ext cx="13206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abiki.ru/uploads/images/5/a/8/6/1149/e7ed439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81" y="1863978"/>
            <a:ext cx="1080120" cy="15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heslava-olga.users.photofile.ru/photo/cheslava-olga/150599240/xlarge/1629973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3865"/>
            <a:ext cx="1533711" cy="15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g0.liveinternet.ru/images/attach/c/2/74/322/74322332_clipart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057"/>
            <a:ext cx="2433186" cy="17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5-tub-ru.yandex.net/i?id=186116667-21-72&amp;n=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2320" y="2125288"/>
            <a:ext cx="113284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ictures.ucoz.ru/_ph/3/9178741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121" y="3364145"/>
            <a:ext cx="1167006" cy="158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ictures.ucoz.ru/_ph/3/2/964553573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6395" y="3717032"/>
            <a:ext cx="98234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0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054280" cy="50199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ch10.soligorsk.edu.by/sm_full.aspx?guid=270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80919" cy="4065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119/02labkuv613050541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9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155" y="2060848"/>
            <a:ext cx="1800200" cy="16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7 Я</a:t>
            </a:r>
            <a:endParaRPr lang="ru-RU" sz="6600" b="1" dirty="0"/>
          </a:p>
        </p:txBody>
      </p:sp>
      <p:pic>
        <p:nvPicPr>
          <p:cNvPr id="1026" name="Picture 2" descr="http://ilinyaxlm.86sch6-nyagan.edusite.ru/images/rod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715000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119/01labkuv613050541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1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1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054280" cy="50199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9675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33569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8964" y="41490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2075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031874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80312" y="3459883"/>
            <a:ext cx="228600" cy="195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57419" y="126047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109929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8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054280" cy="50199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1187624" y="2564904"/>
            <a:ext cx="144016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2771800" y="2587763"/>
            <a:ext cx="136815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771800" y="2492896"/>
            <a:ext cx="1368152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4211960" y="2564904"/>
            <a:ext cx="129614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796136" y="2564904"/>
            <a:ext cx="1224136" cy="685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56129" y="26334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380788" y="2013414"/>
            <a:ext cx="45719" cy="9589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661248"/>
            <a:ext cx="6512511" cy="926976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дружно, если смело,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плечу любое дело.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0.liveinternet.ru/images/attach/c/7/96/999/96999282_rep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533"/>
            <a:ext cx="7416824" cy="52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.net.ua/images/clip3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0596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36085" cy="1258493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«Р Е П К 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132856"/>
            <a:ext cx="3388660" cy="40324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вьюг и морозов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… (весна)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полях, в огородах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работать пора.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дед наш задумал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свой копать.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огороде, на грядке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он репку сажать.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img1.liveinternet.ru/images/attach/c/7/94/292/94292061_0_4b9c1_6340a592_X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5328591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8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docs.ru/tw_files2/urls_1952/5/d-4261/7z-docs/3_html_4a80bda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0838/01labmoiu12217700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3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8712968" cy="501992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первый звук и дай 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bodieko.si/wp-content/uploads/2009/11/sveza-rdeca-pe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1761502" cy="15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4.beon.ru/68/82/2508268/60/95126060/carrot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5538" y="1194274"/>
            <a:ext cx="3091024" cy="14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5.rl0.ru/eda/c464x302/s1.afisha-eda.ru/Photos/120214130615-120327170200-p-O-kabach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49" y="377814"/>
            <a:ext cx="2253948" cy="14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adys.by/content_img/content/06.10.2012/dieta-na-ovochah/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9" y="2099526"/>
            <a:ext cx="2474888" cy="15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minsk.by/archive/2007/02/20/4lu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42" y="3088565"/>
            <a:ext cx="1225482" cy="11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017.radikal.ru/i413/1407/a1/dbd477df44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41" y="2131088"/>
            <a:ext cx="1886250" cy="18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0.liveinternet.ru/images/attach/b/4/103/104/103104700_slide0019_image0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124"/>
            <a:ext cx="1638882" cy="18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orum.grodno.net/index.php?PHPSESSID=p4n4qvk68u5p30hu09o5khu9k2&amp;action=dlattach;topic=295277.0;attach=212218;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93" y="4119604"/>
            <a:ext cx="2115286" cy="14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900igr.net/Detskie_prezentatsii/Biologija.Eda/Ovoschi_5.files/slide0003_image0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344262"/>
            <a:ext cx="1694886" cy="18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fewo-gastgeber.de/uploads/images/9544e6b0e9a144b794d510e8c258c1d5688dab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0" y="4365104"/>
            <a:ext cx="1803606" cy="12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niam.pl/rimages/crop/600/450/files/images/wydarzenia/3fbbb77e84df1ed08b728a4044e72ec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3" y="3861048"/>
            <a:ext cx="1958935" cy="12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ukrsemena.com/images/product_images/info_images/7640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0" y="4234751"/>
            <a:ext cx="1730526" cy="16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119828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93296"/>
            <a:ext cx="8928991" cy="357976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Букву быстро назови в звук её ты преврати. На это звук слово назови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405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381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2676" y="35373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1416" y="23529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6053" y="34836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40505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87033" y="24220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6675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50904" y="6405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6405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</a:t>
            </a:r>
            <a:endParaRPr lang="ru-RU" sz="2400" dirty="0"/>
          </a:p>
        </p:txBody>
      </p:sp>
      <p:pic>
        <p:nvPicPr>
          <p:cNvPr id="14" name="Picture 2" descr="http://monado.ru/images/items/295/294455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6679"/>
            <a:ext cx="1248569" cy="12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.svitmam.ua/9/1/2/20844/0/63e0247c52bb44c82f525069edae19f8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23966"/>
            <a:ext cx="1284105" cy="12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ollypin.ru/upload/temp/006-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34" y="1860654"/>
            <a:ext cx="1080616" cy="11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01.i.aliimg.com/wsphoto/v0/684441757_6/New-baby-clothing-5-pcs-lot-Children-s-clothing-children-s-short-sleeve-T-shirt-F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14187"/>
            <a:ext cx="1102746" cy="10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yaminiya.ru/image/cache/data/Beledevochki/00154-500x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30" y="3450363"/>
            <a:ext cx="1388003" cy="13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kpoxa-shop.ru/products_pictures/shybka_detskaya_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52" y="3537375"/>
            <a:ext cx="1272248" cy="12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3.st.klumba.ua/img/used/2012/05/05/1197/1197563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50363"/>
            <a:ext cx="936104" cy="11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g.second.by/u2/sp/32208/13157989740630_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9" y="4596435"/>
            <a:ext cx="1049983" cy="12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62.i.popshop.ru/w550/images/offers/0/0/9/60/86/960862/icon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41" y="4625083"/>
            <a:ext cx="981312" cy="13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files.64pokupki.ru/catalog/41/52/27/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45639"/>
            <a:ext cx="1288571" cy="13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119/03labkuv613050541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3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112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Итоговое занятие  на тему:  «Если дружно, если смело,  по плечу любое дело» </vt:lpstr>
      <vt:lpstr>Презентация PowerPoint</vt:lpstr>
      <vt:lpstr>     «Р Е П К А»</vt:lpstr>
      <vt:lpstr>Презентация PowerPoint</vt:lpstr>
      <vt:lpstr>Презентация PowerPoint</vt:lpstr>
      <vt:lpstr>Назови первый звук и дай ему характеристику. </vt:lpstr>
      <vt:lpstr>Презентация PowerPoint</vt:lpstr>
      <vt:lpstr>Букву быстро назови в звук её ты преврати. На это звук слово назови</vt:lpstr>
      <vt:lpstr>Презентация PowerPoint</vt:lpstr>
      <vt:lpstr>1, 2, 3, 4, 5 надо слоги сосчитать.</vt:lpstr>
      <vt:lpstr>Физкультминутка</vt:lpstr>
      <vt:lpstr>Презентация PowerPoint</vt:lpstr>
      <vt:lpstr>Презентация PowerPoint</vt:lpstr>
      <vt:lpstr>Презентация PowerPoint</vt:lpstr>
      <vt:lpstr>Звуковой анализ слов</vt:lpstr>
      <vt:lpstr>Презентация PowerPoint</vt:lpstr>
      <vt:lpstr>Предложение</vt:lpstr>
      <vt:lpstr>Если дружно, если смело, По плечу любое дело. 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занятие  на тему:  «Если дружно, если смело,  по плечу любое дело»</dc:title>
  <dc:creator>Пользователь</dc:creator>
  <cp:lastModifiedBy>Пользователь</cp:lastModifiedBy>
  <cp:revision>18</cp:revision>
  <dcterms:created xsi:type="dcterms:W3CDTF">2015-02-20T11:57:19Z</dcterms:created>
  <dcterms:modified xsi:type="dcterms:W3CDTF">2015-02-25T05:43:14Z</dcterms:modified>
</cp:coreProperties>
</file>