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Распространение радикальных идей в Европе и мире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8136904" cy="1201688"/>
          </a:xfrm>
        </p:spPr>
        <p:txBody>
          <a:bodyPr>
            <a:normAutofit/>
          </a:bodyPr>
          <a:lstStyle/>
          <a:p>
            <a:pPr algn="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030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ru-RU" dirty="0" smtClean="0"/>
              <a:t>Революции в Европе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652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36912"/>
            <a:ext cx="8568952" cy="39376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Февраль 1848  </a:t>
            </a:r>
            <a:br>
              <a:rPr lang="ru-RU" sz="3200" dirty="0" smtClean="0"/>
            </a:br>
            <a:r>
              <a:rPr lang="ru-RU" sz="3200" dirty="0" smtClean="0"/>
              <a:t>Революция во Франции</a:t>
            </a:r>
          </a:p>
          <a:p>
            <a:r>
              <a:rPr lang="ru-RU" sz="3200" dirty="0" smtClean="0"/>
              <a:t>Февраль-ноябрь 1848  </a:t>
            </a:r>
            <a:br>
              <a:rPr lang="ru-RU" sz="3200" dirty="0" smtClean="0"/>
            </a:br>
            <a:r>
              <a:rPr lang="ru-RU" sz="3200" dirty="0" smtClean="0"/>
              <a:t>Революция в Германии</a:t>
            </a:r>
          </a:p>
          <a:p>
            <a:r>
              <a:rPr lang="ru-RU" sz="3200" dirty="0" smtClean="0"/>
              <a:t>Март 1848  </a:t>
            </a:r>
            <a:br>
              <a:rPr lang="ru-RU" sz="3200" dirty="0" smtClean="0"/>
            </a:br>
            <a:r>
              <a:rPr lang="ru-RU" sz="3200" dirty="0" smtClean="0"/>
              <a:t>Революция в Австрии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37" y="1484784"/>
            <a:ext cx="3698163" cy="309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40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064896" cy="662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40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803" y="620688"/>
            <a:ext cx="8229600" cy="1080120"/>
          </a:xfrm>
        </p:spPr>
        <p:txBody>
          <a:bodyPr/>
          <a:lstStyle/>
          <a:p>
            <a:pPr algn="ctr"/>
            <a:r>
              <a:rPr lang="ru-RU" dirty="0" smtClean="0"/>
              <a:t>Идеологии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25163" y="2043124"/>
            <a:ext cx="324036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Социализм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4923" y="3129806"/>
            <a:ext cx="20162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Утопизм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05283" y="3129806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Научные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69579" y="3114812"/>
            <a:ext cx="2160240" cy="375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Радикальные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6851" y="4372323"/>
            <a:ext cx="1800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 Сен-Симон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36912" y="4372323"/>
            <a:ext cx="1642512" cy="3679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Ш. Фурье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57311" y="4370903"/>
            <a:ext cx="1800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Марксизм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83739" y="4370903"/>
            <a:ext cx="193191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Анархизм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6" idx="2"/>
            <a:endCxn id="8" idx="0"/>
          </p:cNvCxnSpPr>
          <p:nvPr/>
        </p:nvCxnSpPr>
        <p:spPr>
          <a:xfrm flipH="1">
            <a:off x="1016951" y="3499138"/>
            <a:ext cx="756084" cy="873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9" idx="0"/>
          </p:cNvCxnSpPr>
          <p:nvPr/>
        </p:nvCxnSpPr>
        <p:spPr>
          <a:xfrm>
            <a:off x="1773035" y="3499138"/>
            <a:ext cx="1085133" cy="873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6" idx="0"/>
          </p:cNvCxnSpPr>
          <p:nvPr/>
        </p:nvCxnSpPr>
        <p:spPr>
          <a:xfrm flipH="1">
            <a:off x="1773035" y="2412456"/>
            <a:ext cx="2772308" cy="71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13" idx="0"/>
          </p:cNvCxnSpPr>
          <p:nvPr/>
        </p:nvCxnSpPr>
        <p:spPr>
          <a:xfrm>
            <a:off x="4545343" y="2412456"/>
            <a:ext cx="612068" cy="71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  <a:endCxn id="7" idx="0"/>
          </p:cNvCxnSpPr>
          <p:nvPr/>
        </p:nvCxnSpPr>
        <p:spPr>
          <a:xfrm>
            <a:off x="4545343" y="2412456"/>
            <a:ext cx="3204356" cy="702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3" idx="2"/>
            <a:endCxn id="10" idx="0"/>
          </p:cNvCxnSpPr>
          <p:nvPr/>
        </p:nvCxnSpPr>
        <p:spPr>
          <a:xfrm>
            <a:off x="5157411" y="3499138"/>
            <a:ext cx="0" cy="871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  <a:endCxn id="11" idx="0"/>
          </p:cNvCxnSpPr>
          <p:nvPr/>
        </p:nvCxnSpPr>
        <p:spPr>
          <a:xfrm>
            <a:off x="7749699" y="3490308"/>
            <a:ext cx="0" cy="880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3" y="4852698"/>
            <a:ext cx="976689" cy="13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41" y="4792085"/>
            <a:ext cx="1557942" cy="142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647" y="4792086"/>
            <a:ext cx="1629527" cy="14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3" y="1412776"/>
            <a:ext cx="1273377" cy="169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4" y="4792085"/>
            <a:ext cx="1144609" cy="14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13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382000" cy="1069848"/>
          </a:xfrm>
        </p:spPr>
        <p:txBody>
          <a:bodyPr/>
          <a:lstStyle/>
          <a:p>
            <a:pPr algn="ctr"/>
            <a:r>
              <a:rPr lang="ru-RU" dirty="0" smtClean="0"/>
              <a:t>Идеологии (символы)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3568" y="5805264"/>
            <a:ext cx="7704856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25163" y="2427701"/>
            <a:ext cx="324036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Социализм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4923" y="3514383"/>
            <a:ext cx="20162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Утопизм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05283" y="3514383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Научные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669579" y="3499389"/>
            <a:ext cx="2160240" cy="375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Радикальные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6851" y="4756900"/>
            <a:ext cx="1800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 Сен-Симон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036912" y="4756900"/>
            <a:ext cx="1642512" cy="3679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Ш. Фурье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57311" y="4755480"/>
            <a:ext cx="1800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Марксизм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783739" y="4755480"/>
            <a:ext cx="193191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Анархизм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2" idx="2"/>
            <a:endCxn id="15" idx="0"/>
          </p:cNvCxnSpPr>
          <p:nvPr/>
        </p:nvCxnSpPr>
        <p:spPr>
          <a:xfrm flipH="1">
            <a:off x="1016951" y="3883715"/>
            <a:ext cx="756084" cy="873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2"/>
            <a:endCxn id="16" idx="0"/>
          </p:cNvCxnSpPr>
          <p:nvPr/>
        </p:nvCxnSpPr>
        <p:spPr>
          <a:xfrm>
            <a:off x="1773035" y="3883715"/>
            <a:ext cx="1085133" cy="873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2"/>
            <a:endCxn id="12" idx="0"/>
          </p:cNvCxnSpPr>
          <p:nvPr/>
        </p:nvCxnSpPr>
        <p:spPr>
          <a:xfrm flipH="1">
            <a:off x="1773035" y="2797033"/>
            <a:ext cx="2772308" cy="71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2"/>
            <a:endCxn id="13" idx="0"/>
          </p:cNvCxnSpPr>
          <p:nvPr/>
        </p:nvCxnSpPr>
        <p:spPr>
          <a:xfrm>
            <a:off x="4545343" y="2797033"/>
            <a:ext cx="612068" cy="71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1" idx="2"/>
            <a:endCxn id="14" idx="0"/>
          </p:cNvCxnSpPr>
          <p:nvPr/>
        </p:nvCxnSpPr>
        <p:spPr>
          <a:xfrm>
            <a:off x="4545343" y="2797033"/>
            <a:ext cx="3204356" cy="702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3" idx="2"/>
            <a:endCxn id="17" idx="0"/>
          </p:cNvCxnSpPr>
          <p:nvPr/>
        </p:nvCxnSpPr>
        <p:spPr>
          <a:xfrm>
            <a:off x="5157411" y="3883715"/>
            <a:ext cx="0" cy="871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4" idx="2"/>
            <a:endCxn id="18" idx="0"/>
          </p:cNvCxnSpPr>
          <p:nvPr/>
        </p:nvCxnSpPr>
        <p:spPr>
          <a:xfrm>
            <a:off x="7749699" y="3874885"/>
            <a:ext cx="0" cy="880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781147" y="2276872"/>
            <a:ext cx="782741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356992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424" y="3318043"/>
            <a:ext cx="8112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92" y="5083280"/>
            <a:ext cx="8112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48" y="5083279"/>
            <a:ext cx="8112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61" y="5072343"/>
            <a:ext cx="8112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9" y="5083280"/>
            <a:ext cx="8112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78" y="3859738"/>
            <a:ext cx="8112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91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Лингвистический конструктор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99592" y="2996952"/>
            <a:ext cx="7787208" cy="35775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600" dirty="0"/>
              <a:t>и</a:t>
            </a:r>
            <a:r>
              <a:rPr lang="ru-RU" sz="3600" dirty="0" smtClean="0"/>
              <a:t>нтересы, личностей, выражающая, система, и, идеалы, группа, класс, социальная, различная, идеология, отдельный, взгляд, мировоззрение, 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0304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49424"/>
            <a:ext cx="7643192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600" dirty="0" smtClean="0"/>
              <a:t>Идеология – система взглядов, выражающая интересы, мировоззрение и идеалы различных социальных групп, классов и отдельных личностей.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8407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8363272" cy="4325112"/>
          </a:xfrm>
        </p:spPr>
        <p:txBody>
          <a:bodyPr/>
          <a:lstStyle/>
          <a:p>
            <a:r>
              <a:rPr lang="ru-RU" dirty="0" smtClean="0"/>
              <a:t>Социалистические идеологии находили отклик среди населения</a:t>
            </a:r>
          </a:p>
          <a:p>
            <a:r>
              <a:rPr lang="ru-RU" dirty="0" smtClean="0"/>
              <a:t>Основы социалистических течений заложили А. Сен-Симон, Ш. Фурье, К. Маркс, Ф. Энгельс, У. </a:t>
            </a:r>
            <a:r>
              <a:rPr lang="ru-RU" dirty="0" err="1" smtClean="0"/>
              <a:t>Годвин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Многие идеи середины </a:t>
            </a:r>
            <a:r>
              <a:rPr lang="en-US" dirty="0" smtClean="0"/>
              <a:t>XIX</a:t>
            </a:r>
            <a:r>
              <a:rPr lang="ru-RU" dirty="0" smtClean="0"/>
              <a:t> века, нашли своё место в </a:t>
            </a:r>
            <a:r>
              <a:rPr lang="en-US" dirty="0" smtClean="0"/>
              <a:t>XX </a:t>
            </a:r>
            <a:r>
              <a:rPr lang="ru-RU" dirty="0" smtClean="0"/>
              <a:t>и</a:t>
            </a:r>
            <a:r>
              <a:rPr lang="en-US" dirty="0" smtClean="0"/>
              <a:t> XXI</a:t>
            </a:r>
            <a:r>
              <a:rPr lang="ru-RU" dirty="0" smtClean="0"/>
              <a:t> веках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585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468</TotalTime>
  <Words>140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Распространение радикальных идей в Европе и мире</vt:lpstr>
      <vt:lpstr>Революции в Европе</vt:lpstr>
      <vt:lpstr>Презентация PowerPoint</vt:lpstr>
      <vt:lpstr>Идеологии</vt:lpstr>
      <vt:lpstr>Идеологии (символы)</vt:lpstr>
      <vt:lpstr>Лингвистический конструктор</vt:lpstr>
      <vt:lpstr>Правильный ответ</vt:lpstr>
      <vt:lpstr>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Кохов Павел Юрьевич</dc:title>
  <dc:creator>Павел</dc:creator>
  <cp:lastModifiedBy>kvpl@yandex.ru</cp:lastModifiedBy>
  <cp:revision>18</cp:revision>
  <dcterms:created xsi:type="dcterms:W3CDTF">2014-10-08T13:11:49Z</dcterms:created>
  <dcterms:modified xsi:type="dcterms:W3CDTF">2014-10-15T23:33:52Z</dcterms:modified>
</cp:coreProperties>
</file>