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66" r:id="rId3"/>
    <p:sldId id="256" r:id="rId4"/>
    <p:sldId id="257" r:id="rId5"/>
    <p:sldId id="258" r:id="rId6"/>
    <p:sldId id="260" r:id="rId7"/>
    <p:sldId id="261" r:id="rId8"/>
    <p:sldId id="262" r:id="rId9"/>
    <p:sldId id="263" r:id="rId10"/>
    <p:sldId id="268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14480" y="500042"/>
            <a:ext cx="6743720" cy="544923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Первая православная книга.</a:t>
            </a:r>
            <a:endParaRPr lang="ru-RU" sz="6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apos2_thumbnail_big__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692696"/>
            <a:ext cx="6037747" cy="4525963"/>
          </a:xfrm>
        </p:spPr>
      </p:pic>
      <p:sp>
        <p:nvSpPr>
          <p:cNvPr id="7" name="Прямоугольник 6"/>
          <p:cNvSpPr/>
          <p:nvPr/>
        </p:nvSpPr>
        <p:spPr>
          <a:xfrm>
            <a:off x="1835696" y="5306432"/>
            <a:ext cx="73083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Первая православная книга «АПОСТОЛ».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2348880"/>
            <a:ext cx="712879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ngsana New" pitchFamily="18" charset="-34"/>
              </a:rPr>
              <a:t>Говорит она беззвучно,</a:t>
            </a:r>
          </a:p>
          <a:p>
            <a:pPr algn="ctr">
              <a:buNone/>
            </a:pPr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ngsana New" pitchFamily="18" charset="-34"/>
              </a:rPr>
              <a:t>А понятно и не скучно.</a:t>
            </a:r>
          </a:p>
          <a:p>
            <a:pPr algn="ctr">
              <a:buNone/>
            </a:pPr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ngsana New" pitchFamily="18" charset="-34"/>
              </a:rPr>
              <a:t>Ты беседуй чаще с ней – </a:t>
            </a:r>
          </a:p>
          <a:p>
            <a:pPr algn="ctr">
              <a:buNone/>
            </a:pPr>
            <a:r>
              <a:rPr lang="ru-RU" sz="40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ngsana New" pitchFamily="18" charset="-34"/>
              </a:rPr>
              <a:t>Станешь вчетверо умней.</a:t>
            </a:r>
            <a:endParaRPr lang="ru-RU" sz="40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2967335"/>
            <a:ext cx="61114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Книги- верные друзья.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484438" y="332656"/>
            <a:ext cx="5831978" cy="5793507"/>
          </a:xfrm>
        </p:spPr>
        <p:txBody>
          <a:bodyPr>
            <a:normAutofit fontScale="97500"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35696" y="404664"/>
            <a:ext cx="684076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40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 книге своя глубина,</a:t>
            </a:r>
            <a:b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Кто доберется до дна,</a:t>
            </a:r>
            <a:b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Тот и получит в награду-</a:t>
            </a:r>
            <a:b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Слов драгоценные клады.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       Кирилл и </a:t>
            </a:r>
            <a:r>
              <a:rPr lang="ru-RU" sz="5400" dirty="0" err="1" smtClean="0">
                <a:solidFill>
                  <a:srgbClr val="C00000"/>
                </a:solidFill>
              </a:rPr>
              <a:t>Мефодий</a:t>
            </a:r>
            <a:r>
              <a:rPr lang="ru-RU" sz="5400" dirty="0" smtClean="0">
                <a:solidFill>
                  <a:srgbClr val="C00000"/>
                </a:solidFill>
              </a:rPr>
              <a:t>. 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user450231_pic138741_13757736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07904" y="1340768"/>
            <a:ext cx="3210719" cy="47915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1600200"/>
            <a:ext cx="6900882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     </a:t>
            </a:r>
            <a:r>
              <a:rPr lang="ru-RU" dirty="0" smtClean="0">
                <a:solidFill>
                  <a:srgbClr val="C00000"/>
                </a:solidFill>
              </a:rPr>
              <a:t>Назовите первые буквы современного алфавита (А, Б, В, Г, Д ...). А раньше эти буквы и писались и назывались совсем иначе. Например: а - аз, б - буки, в - веди, г - глаголь, </a:t>
            </a:r>
            <a:r>
              <a:rPr lang="ru-RU" dirty="0" err="1" smtClean="0">
                <a:solidFill>
                  <a:srgbClr val="C00000"/>
                </a:solidFill>
              </a:rPr>
              <a:t>д</a:t>
            </a:r>
            <a:r>
              <a:rPr lang="ru-RU" dirty="0" smtClean="0">
                <a:solidFill>
                  <a:srgbClr val="C00000"/>
                </a:solidFill>
              </a:rPr>
              <a:t> - добро, е - есть, ж - жизнь, и - иже, л - люди, с - слово и т.д. Какое слово произошло от названия первых русских букв? (Азбука).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Содержимое 4" descr="iFY034RG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67945" y="4185085"/>
            <a:ext cx="3120346" cy="2340259"/>
          </a:xfrm>
        </p:spPr>
      </p:pic>
      <p:pic>
        <p:nvPicPr>
          <p:cNvPr id="6" name="Рисунок 5" descr="iLHCVE3C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1268760"/>
            <a:ext cx="3528392" cy="2646294"/>
          </a:xfrm>
          <a:prstGeom prst="rect">
            <a:avLst/>
          </a:prstGeom>
        </p:spPr>
      </p:pic>
      <p:pic>
        <p:nvPicPr>
          <p:cNvPr id="7" name="Рисунок 6" descr="iQITG9C3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340768"/>
            <a:ext cx="3209157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27784" y="1988840"/>
            <a:ext cx="596194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Пословицы </a:t>
            </a:r>
          </a:p>
          <a:p>
            <a:pPr algn="ctr"/>
            <a:r>
              <a:rPr lang="ru-RU" sz="4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 поговорки о книге.</a:t>
            </a:r>
            <a:endParaRPr lang="ru-RU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i8SZUWJ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1920" y="1268760"/>
            <a:ext cx="2088232" cy="2771989"/>
          </a:xfrm>
        </p:spPr>
      </p:pic>
      <p:pic>
        <p:nvPicPr>
          <p:cNvPr id="6" name="Рисунок 5" descr="i0X3QGQ1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692696"/>
            <a:ext cx="2488596" cy="1944216"/>
          </a:xfrm>
          <a:prstGeom prst="rect">
            <a:avLst/>
          </a:prstGeom>
        </p:spPr>
      </p:pic>
      <p:pic>
        <p:nvPicPr>
          <p:cNvPr id="7" name="Рисунок 6" descr="iBWFXVMB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836712"/>
            <a:ext cx="1451223" cy="203442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98097" y="4136884"/>
            <a:ext cx="864590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Иван Федоров-</a:t>
            </a:r>
          </a:p>
          <a:p>
            <a:pPr algn="ctr"/>
            <a:r>
              <a:rPr lang="ru-RU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русский первопечатник.</a:t>
            </a:r>
            <a:endParaRPr lang="ru-RU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59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Первая православная книга.</vt:lpstr>
      <vt:lpstr>Слайд 2</vt:lpstr>
      <vt:lpstr>Слайд 3</vt:lpstr>
      <vt:lpstr>Слайд 4</vt:lpstr>
      <vt:lpstr>       Кирилл и Мефодий. 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дом</cp:lastModifiedBy>
  <cp:revision>21</cp:revision>
  <dcterms:modified xsi:type="dcterms:W3CDTF">2014-03-13T20:07:05Z</dcterms:modified>
</cp:coreProperties>
</file>