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9" r:id="rId4"/>
    <p:sldId id="258" r:id="rId5"/>
    <p:sldId id="260" r:id="rId6"/>
    <p:sldId id="256" r:id="rId7"/>
    <p:sldId id="264" r:id="rId8"/>
    <p:sldId id="261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1EF477-A8DD-4612-BC52-BA9C06D8267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21B18DA-1FFE-485C-8D3C-903EF80039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119687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«Умножение и деление десятичных дробей на натуральные числа</a:t>
            </a:r>
            <a:r>
              <a:rPr lang="ru-RU" dirty="0" smtClean="0">
                <a:effectLst/>
              </a:rPr>
              <a:t>».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5 класс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Гончарова Любовь Александровна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ГБОУ Школа  №109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Москва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2014г.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94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2776" cy="22154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командном зачете по фигурному катанию команды России и Германии набрали 329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очков. Причем команда России набрала в 2 раза больше очков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чем команда Германии. Какое количество очков набрала каждая команда?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3074" name="Picture 2" descr="C:\Users\Олег\Desktop\474207023_10-693X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1441" y="3605481"/>
            <a:ext cx="3930554" cy="2943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259,7</a:t>
            </a:r>
          </a:p>
          <a:p>
            <a:r>
              <a:rPr lang="ru-RU" smtClean="0"/>
              <a:t>13566,3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сложности заданий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48166" y="2497540"/>
            <a:ext cx="518615" cy="5868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03507" y="2634016"/>
            <a:ext cx="1258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ростой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3507" y="3374407"/>
            <a:ext cx="1303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Средний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462" y="3370997"/>
            <a:ext cx="464024" cy="464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03507" y="4125034"/>
            <a:ext cx="1397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Сложный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34518" y="4026088"/>
            <a:ext cx="573206" cy="5732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tatic1.repo.aif.ru/1/7f/92282/482e6162c73fb3c2c8ef2ef48b420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518" y="226894"/>
            <a:ext cx="8865586" cy="5887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1874728"/>
            <a:ext cx="180209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,5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1,6</a:t>
            </a:r>
          </a:p>
          <a:p>
            <a:pPr marL="514350" indent="-514350">
              <a:buAutoNum type="arabicPlain" startAt="5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0,35</a:t>
            </a: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2,6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0,1</a:t>
            </a: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3,7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0,7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1,2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</a:t>
            </a: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2,5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10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6162" y="5013176"/>
            <a:ext cx="37701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Выразить в метрах: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12 см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1874728"/>
            <a:ext cx="413767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,5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1,6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= 0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,9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	А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lain" startAt="5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0,35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= 5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35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	Л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2,6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0,1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= 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,5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3,7  X 10 = 37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0,7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X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= 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,1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1,2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  = 2,4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2,5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= 0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,25		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6162" y="5013176"/>
            <a:ext cx="42354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Выразить в метрах: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12 см     =   0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,12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	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А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дм    =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4,5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	И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Заполни таблицу: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Расположи ответы в порядке убывания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5" y="2204864"/>
          <a:ext cx="7848873" cy="97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5" y="2204864"/>
          <a:ext cx="7848873" cy="106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  <a:gridCol w="87209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,35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,4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,1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,9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,25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,12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n_2325fot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046" y="4689480"/>
            <a:ext cx="7755909" cy="1143000"/>
          </a:xfrm>
        </p:spPr>
        <p:txBody>
          <a:bodyPr/>
          <a:lstStyle/>
          <a:p>
            <a:r>
              <a:rPr lang="ru-RU" sz="4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Умножение и деление десятичных дробей на натуральные числа</a:t>
            </a:r>
            <a:endParaRPr lang="ru-RU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1" y="1682760"/>
            <a:ext cx="8305800" cy="1981200"/>
          </a:xfrm>
        </p:spPr>
        <p:txBody>
          <a:bodyPr/>
          <a:lstStyle/>
          <a:p>
            <a:r>
              <a:rPr lang="ru-RU" b="1" dirty="0" smtClean="0">
                <a:ln w="3200">
                  <a:solidFill>
                    <a:srgbClr val="0070C0">
                      <a:alpha val="25000"/>
                    </a:srgb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Урок-обобщение.</a:t>
            </a:r>
            <a:br>
              <a:rPr lang="ru-RU" b="1" dirty="0" smtClean="0">
                <a:ln w="3200">
                  <a:solidFill>
                    <a:srgbClr val="0070C0">
                      <a:alpha val="25000"/>
                    </a:srgb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 w="3200">
                  <a:solidFill>
                    <a:srgbClr val="0070C0">
                      <a:alpha val="25000"/>
                    </a:srgb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Олимпиада 2014</a:t>
            </a:r>
            <a:endParaRPr lang="ru-RU" b="1" dirty="0">
              <a:ln w="3200">
                <a:solidFill>
                  <a:srgbClr val="0070C0">
                    <a:alpha val="25000"/>
                  </a:srgb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  <a:reflection blurRad="6350" stA="55000" endA="300" endPos="455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Талисманы Паралимпийских Игр в Сочи 2014 г.</a:t>
            </a:r>
            <a:endParaRPr lang="ru-RU" dirty="0"/>
          </a:p>
        </p:txBody>
      </p:sp>
      <p:pic>
        <p:nvPicPr>
          <p:cNvPr id="4098" name="Picture 2" descr="C:\Users\Олег\Desktop\2013-10-30_fot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630" y="1538761"/>
            <a:ext cx="4498740" cy="5007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 старта вышли два лыжника. Скорость одного 10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скорость другого 11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ч. Какое расстояние будет между лыжниками через 2 часа?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2050" name="Picture 2" descr="C:\Users\Олег\Desktop\2968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892" y="3073556"/>
            <a:ext cx="4464371" cy="3418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рисунок соответствует условию задачи?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35696" y="2636912"/>
            <a:ext cx="4104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79912" y="21328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771800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52616" y="2132856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1314" y="1746913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,8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4690" y="1733266"/>
            <a:ext cx="11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4811" y="2101754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= 2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2512" y="2115402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а)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35696" y="4069927"/>
            <a:ext cx="4104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715387" y="3579517"/>
            <a:ext cx="860326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794079" y="3579517"/>
            <a:ext cx="1300565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144712" y="356587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38482" y="3220872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,8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1042" y="3220873"/>
            <a:ext cx="11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84811" y="3534769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= 2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2512" y="3548417"/>
            <a:ext cx="516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б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633499" y="356587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835696" y="5680362"/>
            <a:ext cx="41044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701739" y="4930640"/>
            <a:ext cx="860326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688609" y="5394672"/>
            <a:ext cx="1255594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24834" y="4571995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,8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81800" y="5076968"/>
            <a:ext cx="117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км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84811" y="5145204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= 2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2512" y="5158852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в)</a:t>
            </a:r>
            <a:endParaRPr lang="ru-RU" sz="28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633499" y="4995081"/>
            <a:ext cx="0" cy="685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234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 «Умножение и деление десятичных дробей на натуральные числа».  5 класс    Гончарова Любовь Александровна ГБОУ Школа  №109 Москва 2014г.</vt:lpstr>
      <vt:lpstr>Устный счет</vt:lpstr>
      <vt:lpstr>Проверь себя</vt:lpstr>
      <vt:lpstr>Расположи ответы в порядке убывания</vt:lpstr>
      <vt:lpstr>Проверь себя</vt:lpstr>
      <vt:lpstr>Урок-обобщение. Олимпиада 2014</vt:lpstr>
      <vt:lpstr>Талисманы Паралимпийских Игр в Сочи 2014 г.</vt:lpstr>
      <vt:lpstr>Задача 1</vt:lpstr>
      <vt:lpstr>Какой рисунок соответствует условию задачи?</vt:lpstr>
      <vt:lpstr>Задача 2</vt:lpstr>
      <vt:lpstr>Ответы</vt:lpstr>
      <vt:lpstr>Уровни сложности заданий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Урок-обобщение. Олимпиада 2014</dc:title>
  <dc:creator>Олег</dc:creator>
  <cp:lastModifiedBy>Шушаник Тер-Нерсисян</cp:lastModifiedBy>
  <cp:revision>24</cp:revision>
  <dcterms:created xsi:type="dcterms:W3CDTF">2014-02-26T19:14:12Z</dcterms:created>
  <dcterms:modified xsi:type="dcterms:W3CDTF">2015-02-26T13:22:12Z</dcterms:modified>
</cp:coreProperties>
</file>