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1" r:id="rId5"/>
    <p:sldId id="257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99" r:id="rId22"/>
    <p:sldId id="295" r:id="rId23"/>
    <p:sldId id="278" r:id="rId24"/>
    <p:sldId id="279" r:id="rId25"/>
    <p:sldId id="280" r:id="rId26"/>
    <p:sldId id="283" r:id="rId27"/>
    <p:sldId id="281" r:id="rId28"/>
    <p:sldId id="282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imgpreviewCAXHUXGA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500166" y="0"/>
            <a:ext cx="578647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imgpreviewCAYHYCLD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000100" y="0"/>
            <a:ext cx="750099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imgpreviewCAYVQHW4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24" y="0"/>
            <a:ext cx="7643866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imgpreviewCAJ1DUNL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000100" y="0"/>
            <a:ext cx="7358114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imgpreviewCA9JVZVD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356" y="0"/>
            <a:ext cx="5786478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imgpreviewCA076SQ0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0"/>
            <a:ext cx="828680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imgpreviewCAFQDEFK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0"/>
            <a:ext cx="814393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imgpreviewCAO0UOUX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0"/>
            <a:ext cx="7715304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imgpreviewCACHGNPI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0"/>
            <a:ext cx="8072494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imgpreviewCA3Q7Y2P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85786" y="0"/>
            <a:ext cx="7643866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imgpreviewCA2765P8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7" y="0"/>
            <a:ext cx="8358246" cy="67151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imgpreviewCAIAXG5R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232" y="0"/>
            <a:ext cx="471490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imgpreviewCA9C281B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85786" y="0"/>
            <a:ext cx="7643866" cy="67151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oskava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0"/>
            <a:ext cx="8572560" cy="67151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Описание: http://stat20.privet.ru/lr/0b3307451e64bf649555550e68f92aa2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5786" y="142852"/>
            <a:ext cx="7643866" cy="67151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opup_img" descr="http://go1.imgsmail.ru/imgpreview?key=http%3A//kino-teatr.ru/acter/album/363050/pv_416884.jpg&amp;mb=imgdb_preview_18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52" y="142852"/>
            <a:ext cx="7286676" cy="6500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opup_img" descr="http://go3.imgsmail.ru/imgpreview?key=http%3A//img.encyc.yandex.net/illustrations/pruzhansky/pictures/a016.jpg&amp;mb=imgdb_preview_1655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480" y="0"/>
            <a:ext cx="528641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opup_img" descr="http://go1.imgsmail.ru/imgpreview?key=http%3A//russtarguild.ucoz.ru/_fr/1/43675621.jpg&amp;mb=imgdb_preview_954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785918" y="0"/>
            <a:ext cx="578647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opup_img" descr="http://go2.imgsmail.ru/imgpreview?key=http%3A//sch1262.ru/2demons/pictures/demon%2520sitting_small.jpg&amp;mb=imgdb_preview_54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opup_img" descr="http://go3.imgsmail.ru/imgpreview?key=http%3A//uploads4.wikipaintings.org/images/konstantin-korovin/fedor-shalaypin-as-demon-in-rubinstein-s-opera-1903.jpg&amp;mb=imgdb_preview_1270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571604" y="0"/>
            <a:ext cx="592935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opup_img" descr="http://go4.imgsmail.ru/imgpreview?key=http%3A//img.liveinternet.ru/images/attach/4/10963/10963745_8257343.jpg&amp;mb=imgdb_preview_930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928794" y="0"/>
            <a:ext cx="500066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opup_img" descr="http://go4.imgsmail.ru/imgpreview?key=http%3A//dic.academic.ru/pictures/lermontov/Lre96.jpg&amp;mb=imgdb_preview_602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85786" y="142852"/>
            <a:ext cx="7715304" cy="6572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imgpreviewCA5183IR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500166" y="0"/>
            <a:ext cx="5572164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opup_img" descr="http://go3.imgsmail.ru/imgpreview?key=http%3A//readr.ru/tmp_images/lermontov_mihail_stihotvoreniya_v_zara_ismail.jpg&amp;mb=imgdb_preview_982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0"/>
            <a:ext cx="642941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opup_img" descr="http://go2.imgsmail.ru/imgpreview?key=http%3A//lermontov.niv.ru/images/pictures/picture_03.jpg&amp;mb=imgdb_preview_1527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24" y="0"/>
            <a:ext cx="7500990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opup_img" descr="http://go4.imgsmail.ru/imgpreview?key=http%3A//900igr.net/datai/literatura/M.JU.Lermontov-Geroj-nashego-vremeni/0012-003-8.-Illjustratsija-k-romanu-M.JU.-Lermontova-Geroj-nashego-vremeni.jpg&amp;mb=imgdb_preview_427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356" y="0"/>
            <a:ext cx="5572164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opup_img" descr="http://go4.imgsmail.ru/imgpreview?key=http%3A//www.dikarem.net/wp-content/uploads/2009/01/st_132_pgorsk_3.jpg&amp;mb=imgdb_preview_564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480" y="0"/>
            <a:ext cx="578647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opup_img" descr="http://go2.imgsmail.ru/imgpreview?key=http%3A//www.lermontow.org.ru/img/biogr/9b.jpg&amp;mb=imgdb_preview_1267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85786" y="0"/>
            <a:ext cx="7858180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opup_img" descr="http://go1.imgsmail.ru/imgpreview?key=http%3A//festival.1september.ru/articles/584642/presentation/22.jpg&amp;mb=imgdb_preview_316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24" y="0"/>
            <a:ext cx="7786742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opup_img" descr="http://go2.imgsmail.ru/imgpreview?key=http%3A//festival.1september.ru/articles/584642/presentation/28.jpg&amp;mb=imgdb_preview_316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85786" y="0"/>
            <a:ext cx="7715304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opup_img" descr="http://go2.imgsmail.ru/imgpreview?key=http%3A//www.2stavropol.ru/images/stories/2012/sanjarov/m_lerm2.jpg&amp;mb=imgdb_preview_906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356" y="0"/>
            <a:ext cx="5500726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imgpreview[10]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785918" y="0"/>
            <a:ext cx="542928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imgpreviewCAH2UC0T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08" y="0"/>
            <a:ext cx="507209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C:\Users\User\Desktop\imgpreviewCA9H3JVH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643042" y="1"/>
            <a:ext cx="5857916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imgpreviewCAKQ30KW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785918" y="0"/>
            <a:ext cx="542928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imgpreviewCADZ9FJD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5" y="0"/>
            <a:ext cx="885831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imgpreviewCADIMGVK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0"/>
            <a:ext cx="7858180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imgpreviewCAT4A10N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24" y="0"/>
            <a:ext cx="750099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Экран (4:3)</PresentationFormat>
  <Paragraphs>0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14</cp:revision>
  <dcterms:modified xsi:type="dcterms:W3CDTF">2014-05-04T06:26:48Z</dcterms:modified>
</cp:coreProperties>
</file>