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3" r:id="rId2"/>
    <p:sldMasterId id="2147483677" r:id="rId3"/>
  </p:sldMasterIdLst>
  <p:sldIdLst>
    <p:sldId id="287" r:id="rId4"/>
    <p:sldId id="257" r:id="rId5"/>
    <p:sldId id="288" r:id="rId6"/>
    <p:sldId id="290" r:id="rId7"/>
    <p:sldId id="262" r:id="rId8"/>
    <p:sldId id="291" r:id="rId9"/>
    <p:sldId id="292" r:id="rId10"/>
    <p:sldId id="261" r:id="rId11"/>
    <p:sldId id="295" r:id="rId12"/>
    <p:sldId id="293" r:id="rId13"/>
    <p:sldId id="294" r:id="rId14"/>
    <p:sldId id="298" r:id="rId15"/>
    <p:sldId id="303" r:id="rId16"/>
    <p:sldId id="297" r:id="rId17"/>
    <p:sldId id="296" r:id="rId18"/>
    <p:sldId id="302" r:id="rId19"/>
    <p:sldId id="301" r:id="rId20"/>
    <p:sldId id="306" r:id="rId21"/>
    <p:sldId id="305" r:id="rId22"/>
    <p:sldId id="304" r:id="rId23"/>
    <p:sldId id="276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0"/>
              <a:chOff x="0" y="4"/>
              <a:chExt cx="5533" cy="4337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4"/>
                <a:ext cx="5470" cy="4337"/>
                <a:chOff x="0" y="4"/>
                <a:chExt cx="5470" cy="4337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4"/>
                  <a:ext cx="5470" cy="4337"/>
                  <a:chOff x="0" y="4"/>
                  <a:chExt cx="5470" cy="4337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3"/>
                    <a:chOff x="3470" y="1532"/>
                    <a:chExt cx="1259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6" y="2238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120 h 504"/>
                        <a:gd name="T2" fmla="*/ 217 w 2736"/>
                        <a:gd name="T3" fmla="*/ 40 h 504"/>
                        <a:gd name="T4" fmla="*/ 445 w 2736"/>
                        <a:gd name="T5" fmla="*/ 6 h 504"/>
                        <a:gd name="T6" fmla="*/ 686 w 2736"/>
                        <a:gd name="T7" fmla="*/ 6 h 504"/>
                        <a:gd name="T8" fmla="*/ 682 w 2736"/>
                        <a:gd name="T9" fmla="*/ 25 h 504"/>
                        <a:gd name="T10" fmla="*/ 442 w 2736"/>
                        <a:gd name="T11" fmla="*/ 25 h 504"/>
                        <a:gd name="T12" fmla="*/ 164 w 2736"/>
                        <a:gd name="T13" fmla="*/ 70 h 504"/>
                        <a:gd name="T14" fmla="*/ 0 w 2736"/>
                        <a:gd name="T15" fmla="*/ 12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9 w 1769"/>
                        <a:gd name="T3" fmla="*/ 14 h 791"/>
                        <a:gd name="T4" fmla="*/ 165 w 1769"/>
                        <a:gd name="T5" fmla="*/ 48 h 791"/>
                        <a:gd name="T6" fmla="*/ 229 w 1769"/>
                        <a:gd name="T7" fmla="*/ 103 h 791"/>
                        <a:gd name="T8" fmla="*/ 250 w 1769"/>
                        <a:gd name="T9" fmla="*/ 145 h 791"/>
                        <a:gd name="T10" fmla="*/ 241 w 1769"/>
                        <a:gd name="T11" fmla="*/ 187 h 791"/>
                        <a:gd name="T12" fmla="*/ 227 w 1769"/>
                        <a:gd name="T13" fmla="*/ 151 h 791"/>
                        <a:gd name="T14" fmla="*/ 198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2"/>
                    <a:chOff x="2864" y="2018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163 h 504"/>
                        <a:gd name="T2" fmla="*/ 252 w 2736"/>
                        <a:gd name="T3" fmla="*/ 54 h 504"/>
                        <a:gd name="T4" fmla="*/ 517 w 2736"/>
                        <a:gd name="T5" fmla="*/ 8 h 504"/>
                        <a:gd name="T6" fmla="*/ 796 w 2736"/>
                        <a:gd name="T7" fmla="*/ 8 h 504"/>
                        <a:gd name="T8" fmla="*/ 791 w 2736"/>
                        <a:gd name="T9" fmla="*/ 34 h 504"/>
                        <a:gd name="T10" fmla="*/ 514 w 2736"/>
                        <a:gd name="T11" fmla="*/ 34 h 504"/>
                        <a:gd name="T12" fmla="*/ 190 w 2736"/>
                        <a:gd name="T13" fmla="*/ 94 h 504"/>
                        <a:gd name="T14" fmla="*/ 0 w 2736"/>
                        <a:gd name="T15" fmla="*/ 16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3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81 w 1769"/>
                        <a:gd name="T3" fmla="*/ 19 h 791"/>
                        <a:gd name="T4" fmla="*/ 193 w 1769"/>
                        <a:gd name="T5" fmla="*/ 65 h 791"/>
                        <a:gd name="T6" fmla="*/ 269 w 1769"/>
                        <a:gd name="T7" fmla="*/ 140 h 791"/>
                        <a:gd name="T8" fmla="*/ 293 w 1769"/>
                        <a:gd name="T9" fmla="*/ 198 h 791"/>
                        <a:gd name="T10" fmla="*/ 282 w 1769"/>
                        <a:gd name="T11" fmla="*/ 256 h 791"/>
                        <a:gd name="T12" fmla="*/ 265 w 1769"/>
                        <a:gd name="T13" fmla="*/ 206 h 791"/>
                        <a:gd name="T14" fmla="*/ 232 w 1769"/>
                        <a:gd name="T15" fmla="*/ 148 h 791"/>
                        <a:gd name="T16" fmla="*/ 185 w 1769"/>
                        <a:gd name="T17" fmla="*/ 96 h 791"/>
                        <a:gd name="T18" fmla="*/ 97 w 1769"/>
                        <a:gd name="T19" fmla="*/ 50 h 791"/>
                        <a:gd name="T20" fmla="*/ 0 w 1769"/>
                        <a:gd name="T21" fmla="*/ 25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110 h 504"/>
                        <a:gd name="T2" fmla="*/ 221 w 2736"/>
                        <a:gd name="T3" fmla="*/ 37 h 504"/>
                        <a:gd name="T4" fmla="*/ 454 w 2736"/>
                        <a:gd name="T5" fmla="*/ 5 h 504"/>
                        <a:gd name="T6" fmla="*/ 699 w 2736"/>
                        <a:gd name="T7" fmla="*/ 5 h 504"/>
                        <a:gd name="T8" fmla="*/ 695 w 2736"/>
                        <a:gd name="T9" fmla="*/ 22 h 504"/>
                        <a:gd name="T10" fmla="*/ 450 w 2736"/>
                        <a:gd name="T11" fmla="*/ 22 h 504"/>
                        <a:gd name="T12" fmla="*/ 167 w 2736"/>
                        <a:gd name="T13" fmla="*/ 64 h 504"/>
                        <a:gd name="T14" fmla="*/ 0 w 2736"/>
                        <a:gd name="T15" fmla="*/ 11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9"/>
                      <a:ext cx="932" cy="475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1 w 1769"/>
                        <a:gd name="T3" fmla="*/ 12 h 791"/>
                        <a:gd name="T4" fmla="*/ 169 w 1769"/>
                        <a:gd name="T5" fmla="*/ 43 h 791"/>
                        <a:gd name="T6" fmla="*/ 236 w 1769"/>
                        <a:gd name="T7" fmla="*/ 94 h 791"/>
                        <a:gd name="T8" fmla="*/ 257 w 1769"/>
                        <a:gd name="T9" fmla="*/ 132 h 791"/>
                        <a:gd name="T10" fmla="*/ 247 w 1769"/>
                        <a:gd name="T11" fmla="*/ 172 h 791"/>
                        <a:gd name="T12" fmla="*/ 232 w 1769"/>
                        <a:gd name="T13" fmla="*/ 138 h 791"/>
                        <a:gd name="T14" fmla="*/ 203 w 1769"/>
                        <a:gd name="T15" fmla="*/ 99 h 791"/>
                        <a:gd name="T16" fmla="*/ 162 w 1769"/>
                        <a:gd name="T17" fmla="*/ 64 h 791"/>
                        <a:gd name="T18" fmla="*/ 85 w 1769"/>
                        <a:gd name="T19" fmla="*/ 33 h 791"/>
                        <a:gd name="T20" fmla="*/ 0 w 1769"/>
                        <a:gd name="T21" fmla="*/ 17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6"/>
                    </a:xfrm>
                    <a:custGeom>
                      <a:avLst/>
                      <a:gdLst>
                        <a:gd name="T0" fmla="*/ 0 w 2736"/>
                        <a:gd name="T1" fmla="*/ 149 h 504"/>
                        <a:gd name="T2" fmla="*/ 199 w 2736"/>
                        <a:gd name="T3" fmla="*/ 50 h 504"/>
                        <a:gd name="T4" fmla="*/ 409 w 2736"/>
                        <a:gd name="T5" fmla="*/ 7 h 504"/>
                        <a:gd name="T6" fmla="*/ 630 w 2736"/>
                        <a:gd name="T7" fmla="*/ 7 h 504"/>
                        <a:gd name="T8" fmla="*/ 626 w 2736"/>
                        <a:gd name="T9" fmla="*/ 31 h 504"/>
                        <a:gd name="T10" fmla="*/ 406 w 2736"/>
                        <a:gd name="T11" fmla="*/ 31 h 504"/>
                        <a:gd name="T12" fmla="*/ 151 w 2736"/>
                        <a:gd name="T13" fmla="*/ 87 h 504"/>
                        <a:gd name="T14" fmla="*/ 0 w 2736"/>
                        <a:gd name="T15" fmla="*/ 14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4 w 1769"/>
                        <a:gd name="T3" fmla="*/ 17 h 791"/>
                        <a:gd name="T4" fmla="*/ 153 w 1769"/>
                        <a:gd name="T5" fmla="*/ 59 h 791"/>
                        <a:gd name="T6" fmla="*/ 213 w 1769"/>
                        <a:gd name="T7" fmla="*/ 127 h 791"/>
                        <a:gd name="T8" fmla="*/ 232 w 1769"/>
                        <a:gd name="T9" fmla="*/ 179 h 791"/>
                        <a:gd name="T10" fmla="*/ 223 w 1769"/>
                        <a:gd name="T11" fmla="*/ 231 h 791"/>
                        <a:gd name="T12" fmla="*/ 210 w 1769"/>
                        <a:gd name="T13" fmla="*/ 186 h 791"/>
                        <a:gd name="T14" fmla="*/ 183 w 1769"/>
                        <a:gd name="T15" fmla="*/ 134 h 791"/>
                        <a:gd name="T16" fmla="*/ 147 w 1769"/>
                        <a:gd name="T17" fmla="*/ 87 h 791"/>
                        <a:gd name="T18" fmla="*/ 77 w 1769"/>
                        <a:gd name="T19" fmla="*/ 45 h 791"/>
                        <a:gd name="T20" fmla="*/ 0 w 1769"/>
                        <a:gd name="T21" fmla="*/ 23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8"/>
                    <a:chOff x="2958" y="1413"/>
                    <a:chExt cx="2341" cy="658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120 h 504"/>
                        <a:gd name="T2" fmla="*/ 155 w 2736"/>
                        <a:gd name="T3" fmla="*/ 40 h 504"/>
                        <a:gd name="T4" fmla="*/ 319 w 2736"/>
                        <a:gd name="T5" fmla="*/ 6 h 504"/>
                        <a:gd name="T6" fmla="*/ 492 w 2736"/>
                        <a:gd name="T7" fmla="*/ 6 h 504"/>
                        <a:gd name="T8" fmla="*/ 489 w 2736"/>
                        <a:gd name="T9" fmla="*/ 25 h 504"/>
                        <a:gd name="T10" fmla="*/ 317 w 2736"/>
                        <a:gd name="T11" fmla="*/ 25 h 504"/>
                        <a:gd name="T12" fmla="*/ 117 w 2736"/>
                        <a:gd name="T13" fmla="*/ 70 h 504"/>
                        <a:gd name="T14" fmla="*/ 0 w 2736"/>
                        <a:gd name="T15" fmla="*/ 12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0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50 w 1769"/>
                        <a:gd name="T3" fmla="*/ 14 h 791"/>
                        <a:gd name="T4" fmla="*/ 120 w 1769"/>
                        <a:gd name="T5" fmla="*/ 48 h 791"/>
                        <a:gd name="T6" fmla="*/ 167 w 1769"/>
                        <a:gd name="T7" fmla="*/ 102 h 791"/>
                        <a:gd name="T8" fmla="*/ 182 w 1769"/>
                        <a:gd name="T9" fmla="*/ 143 h 791"/>
                        <a:gd name="T10" fmla="*/ 175 w 1769"/>
                        <a:gd name="T11" fmla="*/ 186 h 791"/>
                        <a:gd name="T12" fmla="*/ 164 w 1769"/>
                        <a:gd name="T13" fmla="*/ 150 h 791"/>
                        <a:gd name="T14" fmla="*/ 144 w 1769"/>
                        <a:gd name="T15" fmla="*/ 108 h 791"/>
                        <a:gd name="T16" fmla="*/ 114 w 1769"/>
                        <a:gd name="T17" fmla="*/ 70 h 791"/>
                        <a:gd name="T18" fmla="*/ 60 w 1769"/>
                        <a:gd name="T19" fmla="*/ 36 h 791"/>
                        <a:gd name="T20" fmla="*/ 0 w 1769"/>
                        <a:gd name="T21" fmla="*/ 18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3"/>
                    <a:ext cx="2150" cy="340"/>
                    <a:chOff x="2983" y="1271"/>
                    <a:chExt cx="2150" cy="340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2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41 h 504"/>
                        <a:gd name="T2" fmla="*/ 116 w 2736"/>
                        <a:gd name="T3" fmla="*/ 14 h 504"/>
                        <a:gd name="T4" fmla="*/ 240 w 2736"/>
                        <a:gd name="T5" fmla="*/ 2 h 504"/>
                        <a:gd name="T6" fmla="*/ 369 w 2736"/>
                        <a:gd name="T7" fmla="*/ 2 h 504"/>
                        <a:gd name="T8" fmla="*/ 367 w 2736"/>
                        <a:gd name="T9" fmla="*/ 9 h 504"/>
                        <a:gd name="T10" fmla="*/ 238 w 2736"/>
                        <a:gd name="T11" fmla="*/ 9 h 504"/>
                        <a:gd name="T12" fmla="*/ 88 w 2736"/>
                        <a:gd name="T13" fmla="*/ 24 h 504"/>
                        <a:gd name="T14" fmla="*/ 0 w 2736"/>
                        <a:gd name="T15" fmla="*/ 4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1"/>
                      <a:ext cx="754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8 w 1769"/>
                        <a:gd name="T3" fmla="*/ 4 h 791"/>
                        <a:gd name="T4" fmla="*/ 90 w 1769"/>
                        <a:gd name="T5" fmla="*/ 16 h 791"/>
                        <a:gd name="T6" fmla="*/ 125 w 1769"/>
                        <a:gd name="T7" fmla="*/ 34 h 791"/>
                        <a:gd name="T8" fmla="*/ 136 w 1769"/>
                        <a:gd name="T9" fmla="*/ 49 h 791"/>
                        <a:gd name="T10" fmla="*/ 131 w 1769"/>
                        <a:gd name="T11" fmla="*/ 62 h 791"/>
                        <a:gd name="T12" fmla="*/ 123 w 1769"/>
                        <a:gd name="T13" fmla="*/ 50 h 791"/>
                        <a:gd name="T14" fmla="*/ 107 w 1769"/>
                        <a:gd name="T15" fmla="*/ 36 h 791"/>
                        <a:gd name="T16" fmla="*/ 86 w 1769"/>
                        <a:gd name="T17" fmla="*/ 24 h 791"/>
                        <a:gd name="T18" fmla="*/ 45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3 h 791"/>
                        <a:gd name="T8" fmla="*/ 92 w 1769"/>
                        <a:gd name="T9" fmla="*/ 47 h 791"/>
                        <a:gd name="T10" fmla="*/ 89 w 1769"/>
                        <a:gd name="T11" fmla="*/ 61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5"/>
                    <a:chOff x="637" y="1653"/>
                    <a:chExt cx="1257" cy="2325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7" y="2359"/>
                      <a:ext cx="1722" cy="313"/>
                    </a:xfrm>
                    <a:custGeom>
                      <a:avLst/>
                      <a:gdLst>
                        <a:gd name="T0" fmla="*/ 0 w 2736"/>
                        <a:gd name="T1" fmla="*/ 120 h 504"/>
                        <a:gd name="T2" fmla="*/ 216 w 2736"/>
                        <a:gd name="T3" fmla="*/ 40 h 504"/>
                        <a:gd name="T4" fmla="*/ 443 w 2736"/>
                        <a:gd name="T5" fmla="*/ 6 h 504"/>
                        <a:gd name="T6" fmla="*/ 683 w 2736"/>
                        <a:gd name="T7" fmla="*/ 6 h 504"/>
                        <a:gd name="T8" fmla="*/ 680 w 2736"/>
                        <a:gd name="T9" fmla="*/ 25 h 504"/>
                        <a:gd name="T10" fmla="*/ 441 w 2736"/>
                        <a:gd name="T11" fmla="*/ 25 h 504"/>
                        <a:gd name="T12" fmla="*/ 163 w 2736"/>
                        <a:gd name="T13" fmla="*/ 70 h 504"/>
                        <a:gd name="T14" fmla="*/ 0 w 2736"/>
                        <a:gd name="T15" fmla="*/ 12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20" y="3269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0 w 1769"/>
                        <a:gd name="T3" fmla="*/ 14 h 791"/>
                        <a:gd name="T4" fmla="*/ 165 w 1769"/>
                        <a:gd name="T5" fmla="*/ 48 h 791"/>
                        <a:gd name="T6" fmla="*/ 230 w 1769"/>
                        <a:gd name="T7" fmla="*/ 103 h 791"/>
                        <a:gd name="T8" fmla="*/ 251 w 1769"/>
                        <a:gd name="T9" fmla="*/ 145 h 791"/>
                        <a:gd name="T10" fmla="*/ 242 w 1769"/>
                        <a:gd name="T11" fmla="*/ 187 h 791"/>
                        <a:gd name="T12" fmla="*/ 227 w 1769"/>
                        <a:gd name="T13" fmla="*/ 151 h 791"/>
                        <a:gd name="T14" fmla="*/ 199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8"/>
                      <a:ext cx="1812" cy="346"/>
                    </a:xfrm>
                    <a:custGeom>
                      <a:avLst/>
                      <a:gdLst>
                        <a:gd name="T0" fmla="*/ 0 w 2736"/>
                        <a:gd name="T1" fmla="*/ 165 h 504"/>
                        <a:gd name="T2" fmla="*/ 251 w 2736"/>
                        <a:gd name="T3" fmla="*/ 55 h 504"/>
                        <a:gd name="T4" fmla="*/ 516 w 2736"/>
                        <a:gd name="T5" fmla="*/ 8 h 504"/>
                        <a:gd name="T6" fmla="*/ 795 w 2736"/>
                        <a:gd name="T7" fmla="*/ 8 h 504"/>
                        <a:gd name="T8" fmla="*/ 790 w 2736"/>
                        <a:gd name="T9" fmla="*/ 34 h 504"/>
                        <a:gd name="T10" fmla="*/ 513 w 2736"/>
                        <a:gd name="T11" fmla="*/ 34 h 504"/>
                        <a:gd name="T12" fmla="*/ 190 w 2736"/>
                        <a:gd name="T13" fmla="*/ 95 h 504"/>
                        <a:gd name="T14" fmla="*/ 0 w 2736"/>
                        <a:gd name="T15" fmla="*/ 1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81 w 1769"/>
                        <a:gd name="T3" fmla="*/ 19 h 791"/>
                        <a:gd name="T4" fmla="*/ 193 w 1769"/>
                        <a:gd name="T5" fmla="*/ 66 h 791"/>
                        <a:gd name="T6" fmla="*/ 268 w 1769"/>
                        <a:gd name="T7" fmla="*/ 142 h 791"/>
                        <a:gd name="T8" fmla="*/ 292 w 1769"/>
                        <a:gd name="T9" fmla="*/ 200 h 791"/>
                        <a:gd name="T10" fmla="*/ 281 w 1769"/>
                        <a:gd name="T11" fmla="*/ 259 h 791"/>
                        <a:gd name="T12" fmla="*/ 265 w 1769"/>
                        <a:gd name="T13" fmla="*/ 208 h 791"/>
                        <a:gd name="T14" fmla="*/ 231 w 1769"/>
                        <a:gd name="T15" fmla="*/ 149 h 791"/>
                        <a:gd name="T16" fmla="*/ 185 w 1769"/>
                        <a:gd name="T17" fmla="*/ 97 h 791"/>
                        <a:gd name="T18" fmla="*/ 97 w 1769"/>
                        <a:gd name="T19" fmla="*/ 50 h 791"/>
                        <a:gd name="T20" fmla="*/ 0 w 1769"/>
                        <a:gd name="T21" fmla="*/ 25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0"/>
                    <a:ext cx="2477" cy="1063"/>
                    <a:chOff x="-52" y="2008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6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110 h 504"/>
                        <a:gd name="T2" fmla="*/ 221 w 2736"/>
                        <a:gd name="T3" fmla="*/ 37 h 504"/>
                        <a:gd name="T4" fmla="*/ 454 w 2736"/>
                        <a:gd name="T5" fmla="*/ 5 h 504"/>
                        <a:gd name="T6" fmla="*/ 699 w 2736"/>
                        <a:gd name="T7" fmla="*/ 5 h 504"/>
                        <a:gd name="T8" fmla="*/ 695 w 2736"/>
                        <a:gd name="T9" fmla="*/ 22 h 504"/>
                        <a:gd name="T10" fmla="*/ 450 w 2736"/>
                        <a:gd name="T11" fmla="*/ 22 h 504"/>
                        <a:gd name="T12" fmla="*/ 167 w 2736"/>
                        <a:gd name="T13" fmla="*/ 64 h 504"/>
                        <a:gd name="T14" fmla="*/ 0 w 2736"/>
                        <a:gd name="T15" fmla="*/ 11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3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1 w 1769"/>
                        <a:gd name="T3" fmla="*/ 12 h 791"/>
                        <a:gd name="T4" fmla="*/ 169 w 1769"/>
                        <a:gd name="T5" fmla="*/ 43 h 791"/>
                        <a:gd name="T6" fmla="*/ 236 w 1769"/>
                        <a:gd name="T7" fmla="*/ 94 h 791"/>
                        <a:gd name="T8" fmla="*/ 257 w 1769"/>
                        <a:gd name="T9" fmla="*/ 132 h 791"/>
                        <a:gd name="T10" fmla="*/ 247 w 1769"/>
                        <a:gd name="T11" fmla="*/ 172 h 791"/>
                        <a:gd name="T12" fmla="*/ 232 w 1769"/>
                        <a:gd name="T13" fmla="*/ 138 h 791"/>
                        <a:gd name="T14" fmla="*/ 203 w 1769"/>
                        <a:gd name="T15" fmla="*/ 99 h 791"/>
                        <a:gd name="T16" fmla="*/ 162 w 1769"/>
                        <a:gd name="T17" fmla="*/ 64 h 791"/>
                        <a:gd name="T18" fmla="*/ 85 w 1769"/>
                        <a:gd name="T19" fmla="*/ 33 h 791"/>
                        <a:gd name="T20" fmla="*/ 0 w 1769"/>
                        <a:gd name="T21" fmla="*/ 17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>
                        <a:gd name="T0" fmla="*/ 0 w 2736"/>
                        <a:gd name="T1" fmla="*/ 149 h 504"/>
                        <a:gd name="T2" fmla="*/ 199 w 2736"/>
                        <a:gd name="T3" fmla="*/ 50 h 504"/>
                        <a:gd name="T4" fmla="*/ 409 w 2736"/>
                        <a:gd name="T5" fmla="*/ 7 h 504"/>
                        <a:gd name="T6" fmla="*/ 630 w 2736"/>
                        <a:gd name="T7" fmla="*/ 7 h 504"/>
                        <a:gd name="T8" fmla="*/ 626 w 2736"/>
                        <a:gd name="T9" fmla="*/ 31 h 504"/>
                        <a:gd name="T10" fmla="*/ 406 w 2736"/>
                        <a:gd name="T11" fmla="*/ 31 h 504"/>
                        <a:gd name="T12" fmla="*/ 151 w 2736"/>
                        <a:gd name="T13" fmla="*/ 87 h 504"/>
                        <a:gd name="T14" fmla="*/ 0 w 2736"/>
                        <a:gd name="T15" fmla="*/ 14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5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4 w 1769"/>
                        <a:gd name="T3" fmla="*/ 17 h 791"/>
                        <a:gd name="T4" fmla="*/ 153 w 1769"/>
                        <a:gd name="T5" fmla="*/ 59 h 791"/>
                        <a:gd name="T6" fmla="*/ 213 w 1769"/>
                        <a:gd name="T7" fmla="*/ 127 h 791"/>
                        <a:gd name="T8" fmla="*/ 232 w 1769"/>
                        <a:gd name="T9" fmla="*/ 179 h 791"/>
                        <a:gd name="T10" fmla="*/ 223 w 1769"/>
                        <a:gd name="T11" fmla="*/ 231 h 791"/>
                        <a:gd name="T12" fmla="*/ 210 w 1769"/>
                        <a:gd name="T13" fmla="*/ 186 h 791"/>
                        <a:gd name="T14" fmla="*/ 183 w 1769"/>
                        <a:gd name="T15" fmla="*/ 134 h 791"/>
                        <a:gd name="T16" fmla="*/ 147 w 1769"/>
                        <a:gd name="T17" fmla="*/ 87 h 791"/>
                        <a:gd name="T18" fmla="*/ 77 w 1769"/>
                        <a:gd name="T19" fmla="*/ 45 h 791"/>
                        <a:gd name="T20" fmla="*/ 0 w 1769"/>
                        <a:gd name="T21" fmla="*/ 23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7"/>
                    <a:chOff x="23" y="1591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89"/>
                      <a:ext cx="1544" cy="314"/>
                    </a:xfrm>
                    <a:custGeom>
                      <a:avLst/>
                      <a:gdLst>
                        <a:gd name="T0" fmla="*/ 0 w 2736"/>
                        <a:gd name="T1" fmla="*/ 120 h 504"/>
                        <a:gd name="T2" fmla="*/ 155 w 2736"/>
                        <a:gd name="T3" fmla="*/ 40 h 504"/>
                        <a:gd name="T4" fmla="*/ 319 w 2736"/>
                        <a:gd name="T5" fmla="*/ 6 h 504"/>
                        <a:gd name="T6" fmla="*/ 492 w 2736"/>
                        <a:gd name="T7" fmla="*/ 6 h 504"/>
                        <a:gd name="T8" fmla="*/ 489 w 2736"/>
                        <a:gd name="T9" fmla="*/ 25 h 504"/>
                        <a:gd name="T10" fmla="*/ 317 w 2736"/>
                        <a:gd name="T11" fmla="*/ 25 h 504"/>
                        <a:gd name="T12" fmla="*/ 117 w 2736"/>
                        <a:gd name="T13" fmla="*/ 70 h 504"/>
                        <a:gd name="T14" fmla="*/ 0 w 2736"/>
                        <a:gd name="T15" fmla="*/ 12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9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50 w 1769"/>
                        <a:gd name="T3" fmla="*/ 14 h 791"/>
                        <a:gd name="T4" fmla="*/ 120 w 1769"/>
                        <a:gd name="T5" fmla="*/ 48 h 791"/>
                        <a:gd name="T6" fmla="*/ 167 w 1769"/>
                        <a:gd name="T7" fmla="*/ 102 h 791"/>
                        <a:gd name="T8" fmla="*/ 182 w 1769"/>
                        <a:gd name="T9" fmla="*/ 143 h 791"/>
                        <a:gd name="T10" fmla="*/ 175 w 1769"/>
                        <a:gd name="T11" fmla="*/ 186 h 791"/>
                        <a:gd name="T12" fmla="*/ 164 w 1769"/>
                        <a:gd name="T13" fmla="*/ 150 h 791"/>
                        <a:gd name="T14" fmla="*/ 144 w 1769"/>
                        <a:gd name="T15" fmla="*/ 108 h 791"/>
                        <a:gd name="T16" fmla="*/ 114 w 1769"/>
                        <a:gd name="T17" fmla="*/ 70 h 791"/>
                        <a:gd name="T18" fmla="*/ 60 w 1769"/>
                        <a:gd name="T19" fmla="*/ 36 h 791"/>
                        <a:gd name="T20" fmla="*/ 0 w 1769"/>
                        <a:gd name="T21" fmla="*/ 18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4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41 h 504"/>
                        <a:gd name="T2" fmla="*/ 116 w 2736"/>
                        <a:gd name="T3" fmla="*/ 14 h 504"/>
                        <a:gd name="T4" fmla="*/ 240 w 2736"/>
                        <a:gd name="T5" fmla="*/ 2 h 504"/>
                        <a:gd name="T6" fmla="*/ 369 w 2736"/>
                        <a:gd name="T7" fmla="*/ 2 h 504"/>
                        <a:gd name="T8" fmla="*/ 367 w 2736"/>
                        <a:gd name="T9" fmla="*/ 9 h 504"/>
                        <a:gd name="T10" fmla="*/ 238 w 2736"/>
                        <a:gd name="T11" fmla="*/ 9 h 504"/>
                        <a:gd name="T12" fmla="*/ 88 w 2736"/>
                        <a:gd name="T13" fmla="*/ 24 h 504"/>
                        <a:gd name="T14" fmla="*/ 0 w 2736"/>
                        <a:gd name="T15" fmla="*/ 4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8 w 1769"/>
                        <a:gd name="T3" fmla="*/ 4 h 791"/>
                        <a:gd name="T4" fmla="*/ 90 w 1769"/>
                        <a:gd name="T5" fmla="*/ 17 h 791"/>
                        <a:gd name="T6" fmla="*/ 125 w 1769"/>
                        <a:gd name="T7" fmla="*/ 36 h 791"/>
                        <a:gd name="T8" fmla="*/ 136 w 1769"/>
                        <a:gd name="T9" fmla="*/ 51 h 791"/>
                        <a:gd name="T10" fmla="*/ 131 w 1769"/>
                        <a:gd name="T11" fmla="*/ 65 h 791"/>
                        <a:gd name="T12" fmla="*/ 123 w 1769"/>
                        <a:gd name="T13" fmla="*/ 52 h 791"/>
                        <a:gd name="T14" fmla="*/ 107 w 1769"/>
                        <a:gd name="T15" fmla="*/ 38 h 791"/>
                        <a:gd name="T16" fmla="*/ 86 w 1769"/>
                        <a:gd name="T17" fmla="*/ 24 h 791"/>
                        <a:gd name="T18" fmla="*/ 45 w 1769"/>
                        <a:gd name="T19" fmla="*/ 13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8"/>
                    <a:chOff x="505" y="1094"/>
                    <a:chExt cx="1879" cy="428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6 h 791"/>
                        <a:gd name="T6" fmla="*/ 85 w 1769"/>
                        <a:gd name="T7" fmla="*/ 34 h 791"/>
                        <a:gd name="T8" fmla="*/ 92 w 1769"/>
                        <a:gd name="T9" fmla="*/ 49 h 791"/>
                        <a:gd name="T10" fmla="*/ 89 w 1769"/>
                        <a:gd name="T11" fmla="*/ 63 h 791"/>
                        <a:gd name="T12" fmla="*/ 83 w 1769"/>
                        <a:gd name="T13" fmla="*/ 50 h 791"/>
                        <a:gd name="T14" fmla="*/ 73 w 1769"/>
                        <a:gd name="T15" fmla="*/ 36 h 791"/>
                        <a:gd name="T16" fmla="*/ 58 w 1769"/>
                        <a:gd name="T17" fmla="*/ 24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3 h 791"/>
                        <a:gd name="T8" fmla="*/ 92 w 1769"/>
                        <a:gd name="T9" fmla="*/ 47 h 791"/>
                        <a:gd name="T10" fmla="*/ 89 w 1769"/>
                        <a:gd name="T11" fmla="*/ 60 h 791"/>
                        <a:gd name="T12" fmla="*/ 83 w 1769"/>
                        <a:gd name="T13" fmla="*/ 48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2"/>
                    <a:chOff x="911" y="589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1"/>
                      <a:ext cx="662" cy="33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3 h 791"/>
                        <a:gd name="T8" fmla="*/ 92 w 1769"/>
                        <a:gd name="T9" fmla="*/ 47 h 791"/>
                        <a:gd name="T10" fmla="*/ 89 w 1769"/>
                        <a:gd name="T11" fmla="*/ 61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2"/>
                    <a:ext cx="1693" cy="890"/>
                    <a:chOff x="1120" y="302"/>
                    <a:chExt cx="1693" cy="890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83 w 2736"/>
                        <a:gd name="T3" fmla="*/ 13 h 504"/>
                        <a:gd name="T4" fmla="*/ 170 w 2736"/>
                        <a:gd name="T5" fmla="*/ 2 h 504"/>
                        <a:gd name="T6" fmla="*/ 262 w 2736"/>
                        <a:gd name="T7" fmla="*/ 2 h 504"/>
                        <a:gd name="T8" fmla="*/ 260 w 2736"/>
                        <a:gd name="T9" fmla="*/ 8 h 504"/>
                        <a:gd name="T10" fmla="*/ 169 w 2736"/>
                        <a:gd name="T11" fmla="*/ 8 h 504"/>
                        <a:gd name="T12" fmla="*/ 63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4"/>
                      <a:ext cx="672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7 w 1769"/>
                        <a:gd name="T3" fmla="*/ 4 h 791"/>
                        <a:gd name="T4" fmla="*/ 63 w 1769"/>
                        <a:gd name="T5" fmla="*/ 15 h 791"/>
                        <a:gd name="T6" fmla="*/ 88 w 1769"/>
                        <a:gd name="T7" fmla="*/ 34 h 791"/>
                        <a:gd name="T8" fmla="*/ 96 w 1769"/>
                        <a:gd name="T9" fmla="*/ 47 h 791"/>
                        <a:gd name="T10" fmla="*/ 93 w 1769"/>
                        <a:gd name="T11" fmla="*/ 62 h 791"/>
                        <a:gd name="T12" fmla="*/ 87 w 1769"/>
                        <a:gd name="T13" fmla="*/ 49 h 791"/>
                        <a:gd name="T14" fmla="*/ 76 w 1769"/>
                        <a:gd name="T15" fmla="*/ 35 h 791"/>
                        <a:gd name="T16" fmla="*/ 61 w 1769"/>
                        <a:gd name="T17" fmla="*/ 23 h 791"/>
                        <a:gd name="T18" fmla="*/ 32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2"/>
                    <a:ext cx="779" cy="1517"/>
                    <a:chOff x="1633" y="100"/>
                    <a:chExt cx="779" cy="1517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60"/>
                      <a:ext cx="110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56 w 2736"/>
                        <a:gd name="T3" fmla="*/ 13 h 504"/>
                        <a:gd name="T4" fmla="*/ 116 w 2736"/>
                        <a:gd name="T5" fmla="*/ 2 h 504"/>
                        <a:gd name="T6" fmla="*/ 179 w 2736"/>
                        <a:gd name="T7" fmla="*/ 2 h 504"/>
                        <a:gd name="T8" fmla="*/ 178 w 2736"/>
                        <a:gd name="T9" fmla="*/ 8 h 504"/>
                        <a:gd name="T10" fmla="*/ 115 w 2736"/>
                        <a:gd name="T11" fmla="*/ 8 h 504"/>
                        <a:gd name="T12" fmla="*/ 43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26"/>
                      <a:ext cx="59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8 w 1769"/>
                        <a:gd name="T3" fmla="*/ 4 h 791"/>
                        <a:gd name="T4" fmla="*/ 43 w 1769"/>
                        <a:gd name="T5" fmla="*/ 15 h 791"/>
                        <a:gd name="T6" fmla="*/ 60 w 1769"/>
                        <a:gd name="T7" fmla="*/ 34 h 791"/>
                        <a:gd name="T8" fmla="*/ 65 w 1769"/>
                        <a:gd name="T9" fmla="*/ 47 h 791"/>
                        <a:gd name="T10" fmla="*/ 63 w 1769"/>
                        <a:gd name="T11" fmla="*/ 62 h 791"/>
                        <a:gd name="T12" fmla="*/ 59 w 1769"/>
                        <a:gd name="T13" fmla="*/ 49 h 791"/>
                        <a:gd name="T14" fmla="*/ 52 w 1769"/>
                        <a:gd name="T15" fmla="*/ 35 h 791"/>
                        <a:gd name="T16" fmla="*/ 41 w 1769"/>
                        <a:gd name="T17" fmla="*/ 23 h 791"/>
                        <a:gd name="T18" fmla="*/ 22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4"/>
                    <a:ext cx="635" cy="1534"/>
                    <a:chOff x="1935" y="32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8"/>
                      <a:ext cx="1060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50 w 2736"/>
                        <a:gd name="T3" fmla="*/ 13 h 504"/>
                        <a:gd name="T4" fmla="*/ 103 w 2736"/>
                        <a:gd name="T5" fmla="*/ 2 h 504"/>
                        <a:gd name="T6" fmla="*/ 159 w 2736"/>
                        <a:gd name="T7" fmla="*/ 2 h 504"/>
                        <a:gd name="T8" fmla="*/ 158 w 2736"/>
                        <a:gd name="T9" fmla="*/ 8 h 504"/>
                        <a:gd name="T10" fmla="*/ 103 w 2736"/>
                        <a:gd name="T11" fmla="*/ 8 h 504"/>
                        <a:gd name="T12" fmla="*/ 38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8"/>
                      <a:ext cx="570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6 w 1769"/>
                        <a:gd name="T3" fmla="*/ 4 h 791"/>
                        <a:gd name="T4" fmla="*/ 39 w 1769"/>
                        <a:gd name="T5" fmla="*/ 15 h 791"/>
                        <a:gd name="T6" fmla="*/ 54 w 1769"/>
                        <a:gd name="T7" fmla="*/ 33 h 791"/>
                        <a:gd name="T8" fmla="*/ 59 w 1769"/>
                        <a:gd name="T9" fmla="*/ 47 h 791"/>
                        <a:gd name="T10" fmla="*/ 56 w 1769"/>
                        <a:gd name="T11" fmla="*/ 61 h 791"/>
                        <a:gd name="T12" fmla="*/ 53 w 1769"/>
                        <a:gd name="T13" fmla="*/ 49 h 791"/>
                        <a:gd name="T14" fmla="*/ 46 w 1769"/>
                        <a:gd name="T15" fmla="*/ 35 h 791"/>
                        <a:gd name="T16" fmla="*/ 37 w 1769"/>
                        <a:gd name="T17" fmla="*/ 23 h 791"/>
                        <a:gd name="T18" fmla="*/ 19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3"/>
                      <a:ext cx="663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6 h 791"/>
                        <a:gd name="T6" fmla="*/ 85 w 1769"/>
                        <a:gd name="T7" fmla="*/ 34 h 791"/>
                        <a:gd name="T8" fmla="*/ 93 w 1769"/>
                        <a:gd name="T9" fmla="*/ 49 h 791"/>
                        <a:gd name="T10" fmla="*/ 89 w 1769"/>
                        <a:gd name="T11" fmla="*/ 62 h 791"/>
                        <a:gd name="T12" fmla="*/ 84 w 1769"/>
                        <a:gd name="T13" fmla="*/ 50 h 791"/>
                        <a:gd name="T14" fmla="*/ 73 w 1769"/>
                        <a:gd name="T15" fmla="*/ 36 h 791"/>
                        <a:gd name="T16" fmla="*/ 58 w 1769"/>
                        <a:gd name="T17" fmla="*/ 24 h 791"/>
                        <a:gd name="T18" fmla="*/ 31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3 w 1769"/>
                        <a:gd name="T9" fmla="*/ 47 h 791"/>
                        <a:gd name="T10" fmla="*/ 89 w 1769"/>
                        <a:gd name="T11" fmla="*/ 62 h 791"/>
                        <a:gd name="T12" fmla="*/ 84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1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46 w 2736"/>
                      <a:gd name="T3" fmla="*/ 4 h 504"/>
                      <a:gd name="T4" fmla="*/ 94 w 2736"/>
                      <a:gd name="T5" fmla="*/ 1 h 504"/>
                      <a:gd name="T6" fmla="*/ 144 w 2736"/>
                      <a:gd name="T7" fmla="*/ 1 h 504"/>
                      <a:gd name="T8" fmla="*/ 144 w 2736"/>
                      <a:gd name="T9" fmla="*/ 2 h 504"/>
                      <a:gd name="T10" fmla="*/ 93 w 2736"/>
                      <a:gd name="T11" fmla="*/ 2 h 504"/>
                      <a:gd name="T12" fmla="*/ 35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5 w 1769"/>
                      <a:gd name="T3" fmla="*/ 1 h 791"/>
                      <a:gd name="T4" fmla="*/ 35 w 1769"/>
                      <a:gd name="T5" fmla="*/ 5 h 791"/>
                      <a:gd name="T6" fmla="*/ 49 w 1769"/>
                      <a:gd name="T7" fmla="*/ 10 h 791"/>
                      <a:gd name="T8" fmla="*/ 53 w 1769"/>
                      <a:gd name="T9" fmla="*/ 15 h 791"/>
                      <a:gd name="T10" fmla="*/ 51 w 1769"/>
                      <a:gd name="T11" fmla="*/ 19 h 791"/>
                      <a:gd name="T12" fmla="*/ 48 w 1769"/>
                      <a:gd name="T13" fmla="*/ 15 h 791"/>
                      <a:gd name="T14" fmla="*/ 42 w 1769"/>
                      <a:gd name="T15" fmla="*/ 11 h 791"/>
                      <a:gd name="T16" fmla="*/ 33 w 1769"/>
                      <a:gd name="T17" fmla="*/ 7 h 791"/>
                      <a:gd name="T18" fmla="*/ 17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6" y="15"/>
                    <a:ext cx="636" cy="1517"/>
                    <a:chOff x="2802" y="43"/>
                    <a:chExt cx="636" cy="1517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5" y="937"/>
                      <a:ext cx="1059" cy="184"/>
                    </a:xfrm>
                    <a:custGeom>
                      <a:avLst/>
                      <a:gdLst>
                        <a:gd name="T0" fmla="*/ 0 w 2736"/>
                        <a:gd name="T1" fmla="*/ 24 h 504"/>
                        <a:gd name="T2" fmla="*/ 50 w 2736"/>
                        <a:gd name="T3" fmla="*/ 8 h 504"/>
                        <a:gd name="T4" fmla="*/ 103 w 2736"/>
                        <a:gd name="T5" fmla="*/ 1 h 504"/>
                        <a:gd name="T6" fmla="*/ 159 w 2736"/>
                        <a:gd name="T7" fmla="*/ 1 h 504"/>
                        <a:gd name="T8" fmla="*/ 158 w 2736"/>
                        <a:gd name="T9" fmla="*/ 5 h 504"/>
                        <a:gd name="T10" fmla="*/ 103 w 2736"/>
                        <a:gd name="T11" fmla="*/ 5 h 504"/>
                        <a:gd name="T12" fmla="*/ 38 w 2736"/>
                        <a:gd name="T13" fmla="*/ 14 h 504"/>
                        <a:gd name="T14" fmla="*/ 0 w 2736"/>
                        <a:gd name="T15" fmla="*/ 2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4"/>
                      <a:ext cx="570" cy="28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6 w 1769"/>
                        <a:gd name="T3" fmla="*/ 3 h 791"/>
                        <a:gd name="T4" fmla="*/ 39 w 1769"/>
                        <a:gd name="T5" fmla="*/ 10 h 791"/>
                        <a:gd name="T6" fmla="*/ 54 w 1769"/>
                        <a:gd name="T7" fmla="*/ 21 h 791"/>
                        <a:gd name="T8" fmla="*/ 59 w 1769"/>
                        <a:gd name="T9" fmla="*/ 29 h 791"/>
                        <a:gd name="T10" fmla="*/ 56 w 1769"/>
                        <a:gd name="T11" fmla="*/ 38 h 791"/>
                        <a:gd name="T12" fmla="*/ 53 w 1769"/>
                        <a:gd name="T13" fmla="*/ 31 h 791"/>
                        <a:gd name="T14" fmla="*/ 46 w 1769"/>
                        <a:gd name="T15" fmla="*/ 22 h 791"/>
                        <a:gd name="T16" fmla="*/ 37 w 1769"/>
                        <a:gd name="T17" fmla="*/ 14 h 791"/>
                        <a:gd name="T18" fmla="*/ 19 w 1769"/>
                        <a:gd name="T19" fmla="*/ 7 h 791"/>
                        <a:gd name="T20" fmla="*/ 0 w 1769"/>
                        <a:gd name="T21" fmla="*/ 4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3"/>
                    <a:ext cx="1014" cy="1463"/>
                    <a:chOff x="2937" y="161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6" cy="270"/>
                    </a:xfrm>
                    <a:custGeom>
                      <a:avLst/>
                      <a:gdLst>
                        <a:gd name="T0" fmla="*/ 0 w 2736"/>
                        <a:gd name="T1" fmla="*/ 78 h 504"/>
                        <a:gd name="T2" fmla="*/ 65 w 2736"/>
                        <a:gd name="T3" fmla="*/ 26 h 504"/>
                        <a:gd name="T4" fmla="*/ 134 w 2736"/>
                        <a:gd name="T5" fmla="*/ 4 h 504"/>
                        <a:gd name="T6" fmla="*/ 206 w 2736"/>
                        <a:gd name="T7" fmla="*/ 4 h 504"/>
                        <a:gd name="T8" fmla="*/ 205 w 2736"/>
                        <a:gd name="T9" fmla="*/ 16 h 504"/>
                        <a:gd name="T10" fmla="*/ 133 w 2736"/>
                        <a:gd name="T11" fmla="*/ 16 h 504"/>
                        <a:gd name="T12" fmla="*/ 49 w 2736"/>
                        <a:gd name="T13" fmla="*/ 45 h 504"/>
                        <a:gd name="T14" fmla="*/ 0 w 2736"/>
                        <a:gd name="T15" fmla="*/ 7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8" y="260"/>
                      <a:ext cx="623" cy="42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1 w 1769"/>
                        <a:gd name="T3" fmla="*/ 9 h 791"/>
                        <a:gd name="T4" fmla="*/ 50 w 1769"/>
                        <a:gd name="T5" fmla="*/ 30 h 791"/>
                        <a:gd name="T6" fmla="*/ 70 w 1769"/>
                        <a:gd name="T7" fmla="*/ 66 h 791"/>
                        <a:gd name="T8" fmla="*/ 76 w 1769"/>
                        <a:gd name="T9" fmla="*/ 92 h 791"/>
                        <a:gd name="T10" fmla="*/ 73 w 1769"/>
                        <a:gd name="T11" fmla="*/ 120 h 791"/>
                        <a:gd name="T12" fmla="*/ 69 w 1769"/>
                        <a:gd name="T13" fmla="*/ 96 h 791"/>
                        <a:gd name="T14" fmla="*/ 60 w 1769"/>
                        <a:gd name="T15" fmla="*/ 69 h 791"/>
                        <a:gd name="T16" fmla="*/ 48 w 1769"/>
                        <a:gd name="T17" fmla="*/ 45 h 791"/>
                        <a:gd name="T18" fmla="*/ 25 w 1769"/>
                        <a:gd name="T19" fmla="*/ 23 h 791"/>
                        <a:gd name="T20" fmla="*/ 0 w 1769"/>
                        <a:gd name="T21" fmla="*/ 12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6"/>
                    <a:ext cx="241" cy="1446"/>
                    <a:chOff x="2731" y="34"/>
                    <a:chExt cx="241" cy="1446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37 w 2736"/>
                        <a:gd name="T3" fmla="*/ 1 h 504"/>
                        <a:gd name="T4" fmla="*/ 75 w 2736"/>
                        <a:gd name="T5" fmla="*/ 0 h 504"/>
                        <a:gd name="T6" fmla="*/ 116 w 2736"/>
                        <a:gd name="T7" fmla="*/ 0 h 504"/>
                        <a:gd name="T8" fmla="*/ 115 w 2736"/>
                        <a:gd name="T9" fmla="*/ 1 h 504"/>
                        <a:gd name="T10" fmla="*/ 75 w 2736"/>
                        <a:gd name="T11" fmla="*/ 1 h 504"/>
                        <a:gd name="T12" fmla="*/ 28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1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2 w 1769"/>
                        <a:gd name="T3" fmla="*/ 0 h 791"/>
                        <a:gd name="T4" fmla="*/ 28 w 1769"/>
                        <a:gd name="T5" fmla="*/ 1 h 791"/>
                        <a:gd name="T6" fmla="*/ 39 w 1769"/>
                        <a:gd name="T7" fmla="*/ 2 h 791"/>
                        <a:gd name="T8" fmla="*/ 42 w 1769"/>
                        <a:gd name="T9" fmla="*/ 3 h 791"/>
                        <a:gd name="T10" fmla="*/ 41 w 1769"/>
                        <a:gd name="T11" fmla="*/ 4 h 791"/>
                        <a:gd name="T12" fmla="*/ 38 w 1769"/>
                        <a:gd name="T13" fmla="*/ 3 h 791"/>
                        <a:gd name="T14" fmla="*/ 34 w 1769"/>
                        <a:gd name="T15" fmla="*/ 2 h 791"/>
                        <a:gd name="T16" fmla="*/ 27 w 1769"/>
                        <a:gd name="T17" fmla="*/ 2 h 791"/>
                        <a:gd name="T18" fmla="*/ 14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>
                        <a:gd name="T0" fmla="*/ 0 w 2736"/>
                        <a:gd name="T1" fmla="*/ 118 h 504"/>
                        <a:gd name="T2" fmla="*/ 217 w 2736"/>
                        <a:gd name="T3" fmla="*/ 39 h 504"/>
                        <a:gd name="T4" fmla="*/ 446 w 2736"/>
                        <a:gd name="T5" fmla="*/ 6 h 504"/>
                        <a:gd name="T6" fmla="*/ 687 w 2736"/>
                        <a:gd name="T7" fmla="*/ 6 h 504"/>
                        <a:gd name="T8" fmla="*/ 683 w 2736"/>
                        <a:gd name="T9" fmla="*/ 24 h 504"/>
                        <a:gd name="T10" fmla="*/ 443 w 2736"/>
                        <a:gd name="T11" fmla="*/ 24 h 504"/>
                        <a:gd name="T12" fmla="*/ 165 w 2736"/>
                        <a:gd name="T13" fmla="*/ 68 h 504"/>
                        <a:gd name="T14" fmla="*/ 0 w 2736"/>
                        <a:gd name="T15" fmla="*/ 11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9 w 1769"/>
                        <a:gd name="T3" fmla="*/ 14 h 791"/>
                        <a:gd name="T4" fmla="*/ 165 w 1769"/>
                        <a:gd name="T5" fmla="*/ 48 h 791"/>
                        <a:gd name="T6" fmla="*/ 229 w 1769"/>
                        <a:gd name="T7" fmla="*/ 103 h 791"/>
                        <a:gd name="T8" fmla="*/ 250 w 1769"/>
                        <a:gd name="T9" fmla="*/ 145 h 791"/>
                        <a:gd name="T10" fmla="*/ 241 w 1769"/>
                        <a:gd name="T11" fmla="*/ 187 h 791"/>
                        <a:gd name="T12" fmla="*/ 227 w 1769"/>
                        <a:gd name="T13" fmla="*/ 151 h 791"/>
                        <a:gd name="T14" fmla="*/ 198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7"/>
                    <a:ext cx="765" cy="2374"/>
                    <a:chOff x="1455" y="1935"/>
                    <a:chExt cx="765" cy="2374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0"/>
                    </a:xfrm>
                    <a:custGeom>
                      <a:avLst/>
                      <a:gdLst>
                        <a:gd name="T0" fmla="*/ 0 w 2736"/>
                        <a:gd name="T1" fmla="*/ 117 h 504"/>
                        <a:gd name="T2" fmla="*/ 171 w 2736"/>
                        <a:gd name="T3" fmla="*/ 39 h 504"/>
                        <a:gd name="T4" fmla="*/ 352 w 2736"/>
                        <a:gd name="T5" fmla="*/ 6 h 504"/>
                        <a:gd name="T6" fmla="*/ 542 w 2736"/>
                        <a:gd name="T7" fmla="*/ 6 h 504"/>
                        <a:gd name="T8" fmla="*/ 539 w 2736"/>
                        <a:gd name="T9" fmla="*/ 24 h 504"/>
                        <a:gd name="T10" fmla="*/ 349 w 2736"/>
                        <a:gd name="T11" fmla="*/ 24 h 504"/>
                        <a:gd name="T12" fmla="*/ 129 w 2736"/>
                        <a:gd name="T13" fmla="*/ 68 h 504"/>
                        <a:gd name="T14" fmla="*/ 0 w 2736"/>
                        <a:gd name="T15" fmla="*/ 11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55 w 1769"/>
                        <a:gd name="T3" fmla="*/ 14 h 791"/>
                        <a:gd name="T4" fmla="*/ 131 w 1769"/>
                        <a:gd name="T5" fmla="*/ 48 h 791"/>
                        <a:gd name="T6" fmla="*/ 182 w 1769"/>
                        <a:gd name="T7" fmla="*/ 102 h 791"/>
                        <a:gd name="T8" fmla="*/ 199 w 1769"/>
                        <a:gd name="T9" fmla="*/ 143 h 791"/>
                        <a:gd name="T10" fmla="*/ 191 w 1769"/>
                        <a:gd name="T11" fmla="*/ 186 h 791"/>
                        <a:gd name="T12" fmla="*/ 180 w 1769"/>
                        <a:gd name="T13" fmla="*/ 150 h 791"/>
                        <a:gd name="T14" fmla="*/ 157 w 1769"/>
                        <a:gd name="T15" fmla="*/ 108 h 791"/>
                        <a:gd name="T16" fmla="*/ 126 w 1769"/>
                        <a:gd name="T17" fmla="*/ 70 h 791"/>
                        <a:gd name="T18" fmla="*/ 66 w 1769"/>
                        <a:gd name="T19" fmla="*/ 36 h 791"/>
                        <a:gd name="T20" fmla="*/ 0 w 1769"/>
                        <a:gd name="T21" fmla="*/ 18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8"/>
                    <a:ext cx="460" cy="2331"/>
                    <a:chOff x="1950" y="1985"/>
                    <a:chExt cx="493" cy="2606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2" y="2689"/>
                      <a:ext cx="1715" cy="301"/>
                    </a:xfrm>
                    <a:custGeom>
                      <a:avLst/>
                      <a:gdLst>
                        <a:gd name="T0" fmla="*/ 0 w 2736"/>
                        <a:gd name="T1" fmla="*/ 108 h 504"/>
                        <a:gd name="T2" fmla="*/ 212 w 2736"/>
                        <a:gd name="T3" fmla="*/ 36 h 504"/>
                        <a:gd name="T4" fmla="*/ 437 w 2736"/>
                        <a:gd name="T5" fmla="*/ 5 h 504"/>
                        <a:gd name="T6" fmla="*/ 673 w 2736"/>
                        <a:gd name="T7" fmla="*/ 5 h 504"/>
                        <a:gd name="T8" fmla="*/ 668 w 2736"/>
                        <a:gd name="T9" fmla="*/ 22 h 504"/>
                        <a:gd name="T10" fmla="*/ 434 w 2736"/>
                        <a:gd name="T11" fmla="*/ 22 h 504"/>
                        <a:gd name="T12" fmla="*/ 161 w 2736"/>
                        <a:gd name="T13" fmla="*/ 62 h 504"/>
                        <a:gd name="T14" fmla="*/ 0 w 2736"/>
                        <a:gd name="T15" fmla="*/ 10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6" y="3895"/>
                      <a:ext cx="918" cy="473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8 w 1769"/>
                        <a:gd name="T3" fmla="*/ 12 h 791"/>
                        <a:gd name="T4" fmla="*/ 161 w 1769"/>
                        <a:gd name="T5" fmla="*/ 43 h 791"/>
                        <a:gd name="T6" fmla="*/ 225 w 1769"/>
                        <a:gd name="T7" fmla="*/ 92 h 791"/>
                        <a:gd name="T8" fmla="*/ 245 w 1769"/>
                        <a:gd name="T9" fmla="*/ 130 h 791"/>
                        <a:gd name="T10" fmla="*/ 236 w 1769"/>
                        <a:gd name="T11" fmla="*/ 169 h 791"/>
                        <a:gd name="T12" fmla="*/ 222 w 1769"/>
                        <a:gd name="T13" fmla="*/ 135 h 791"/>
                        <a:gd name="T14" fmla="*/ 194 w 1769"/>
                        <a:gd name="T15" fmla="*/ 97 h 791"/>
                        <a:gd name="T16" fmla="*/ 155 w 1769"/>
                        <a:gd name="T17" fmla="*/ 63 h 791"/>
                        <a:gd name="T18" fmla="*/ 81 w 1769"/>
                        <a:gd name="T19" fmla="*/ 32 h 791"/>
                        <a:gd name="T20" fmla="*/ 0 w 1769"/>
                        <a:gd name="T21" fmla="*/ 16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6" cy="310"/>
                    </a:xfrm>
                    <a:custGeom>
                      <a:avLst/>
                      <a:gdLst>
                        <a:gd name="T0" fmla="*/ 0 w 2736"/>
                        <a:gd name="T1" fmla="*/ 118 h 504"/>
                        <a:gd name="T2" fmla="*/ 217 w 2736"/>
                        <a:gd name="T3" fmla="*/ 39 h 504"/>
                        <a:gd name="T4" fmla="*/ 445 w 2736"/>
                        <a:gd name="T5" fmla="*/ 6 h 504"/>
                        <a:gd name="T6" fmla="*/ 686 w 2736"/>
                        <a:gd name="T7" fmla="*/ 6 h 504"/>
                        <a:gd name="T8" fmla="*/ 682 w 2736"/>
                        <a:gd name="T9" fmla="*/ 24 h 504"/>
                        <a:gd name="T10" fmla="*/ 442 w 2736"/>
                        <a:gd name="T11" fmla="*/ 24 h 504"/>
                        <a:gd name="T12" fmla="*/ 164 w 2736"/>
                        <a:gd name="T13" fmla="*/ 68 h 504"/>
                        <a:gd name="T14" fmla="*/ 0 w 2736"/>
                        <a:gd name="T15" fmla="*/ 11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9 w 1769"/>
                        <a:gd name="T3" fmla="*/ 14 h 791"/>
                        <a:gd name="T4" fmla="*/ 165 w 1769"/>
                        <a:gd name="T5" fmla="*/ 48 h 791"/>
                        <a:gd name="T6" fmla="*/ 229 w 1769"/>
                        <a:gd name="T7" fmla="*/ 103 h 791"/>
                        <a:gd name="T8" fmla="*/ 250 w 1769"/>
                        <a:gd name="T9" fmla="*/ 145 h 791"/>
                        <a:gd name="T10" fmla="*/ 241 w 1769"/>
                        <a:gd name="T11" fmla="*/ 187 h 791"/>
                        <a:gd name="T12" fmla="*/ 227 w 1769"/>
                        <a:gd name="T13" fmla="*/ 151 h 791"/>
                        <a:gd name="T14" fmla="*/ 198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2" cy="2423"/>
                    <a:chOff x="3180" y="1867"/>
                    <a:chExt cx="882" cy="2423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300"/>
                    </a:xfrm>
                    <a:custGeom>
                      <a:avLst/>
                      <a:gdLst>
                        <a:gd name="T0" fmla="*/ 0 w 2736"/>
                        <a:gd name="T1" fmla="*/ 107 h 504"/>
                        <a:gd name="T2" fmla="*/ 189 w 2736"/>
                        <a:gd name="T3" fmla="*/ 36 h 504"/>
                        <a:gd name="T4" fmla="*/ 389 w 2736"/>
                        <a:gd name="T5" fmla="*/ 5 h 504"/>
                        <a:gd name="T6" fmla="*/ 599 w 2736"/>
                        <a:gd name="T7" fmla="*/ 5 h 504"/>
                        <a:gd name="T8" fmla="*/ 595 w 2736"/>
                        <a:gd name="T9" fmla="*/ 21 h 504"/>
                        <a:gd name="T10" fmla="*/ 386 w 2736"/>
                        <a:gd name="T11" fmla="*/ 21 h 504"/>
                        <a:gd name="T12" fmla="*/ 143 w 2736"/>
                        <a:gd name="T13" fmla="*/ 62 h 504"/>
                        <a:gd name="T14" fmla="*/ 0 w 2736"/>
                        <a:gd name="T15" fmla="*/ 10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9" y="3615"/>
                      <a:ext cx="883" cy="467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60 w 1769"/>
                        <a:gd name="T3" fmla="*/ 11 h 791"/>
                        <a:gd name="T4" fmla="*/ 144 w 1769"/>
                        <a:gd name="T5" fmla="*/ 41 h 791"/>
                        <a:gd name="T6" fmla="*/ 200 w 1769"/>
                        <a:gd name="T7" fmla="*/ 89 h 791"/>
                        <a:gd name="T8" fmla="*/ 219 w 1769"/>
                        <a:gd name="T9" fmla="*/ 126 h 791"/>
                        <a:gd name="T10" fmla="*/ 210 w 1769"/>
                        <a:gd name="T11" fmla="*/ 162 h 791"/>
                        <a:gd name="T12" fmla="*/ 198 w 1769"/>
                        <a:gd name="T13" fmla="*/ 130 h 791"/>
                        <a:gd name="T14" fmla="*/ 173 w 1769"/>
                        <a:gd name="T15" fmla="*/ 93 h 791"/>
                        <a:gd name="T16" fmla="*/ 138 w 1769"/>
                        <a:gd name="T17" fmla="*/ 61 h 791"/>
                        <a:gd name="T18" fmla="*/ 72 w 1769"/>
                        <a:gd name="T19" fmla="*/ 31 h 791"/>
                        <a:gd name="T20" fmla="*/ 0 w 1769"/>
                        <a:gd name="T21" fmla="*/ 16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59 h 504"/>
                        <a:gd name="T2" fmla="*/ 173 w 2736"/>
                        <a:gd name="T3" fmla="*/ 20 h 504"/>
                        <a:gd name="T4" fmla="*/ 356 w 2736"/>
                        <a:gd name="T5" fmla="*/ 3 h 504"/>
                        <a:gd name="T6" fmla="*/ 547 w 2736"/>
                        <a:gd name="T7" fmla="*/ 3 h 504"/>
                        <a:gd name="T8" fmla="*/ 544 w 2736"/>
                        <a:gd name="T9" fmla="*/ 12 h 504"/>
                        <a:gd name="T10" fmla="*/ 353 w 2736"/>
                        <a:gd name="T11" fmla="*/ 12 h 504"/>
                        <a:gd name="T12" fmla="*/ 130 w 2736"/>
                        <a:gd name="T13" fmla="*/ 34 h 504"/>
                        <a:gd name="T14" fmla="*/ 0 w 2736"/>
                        <a:gd name="T15" fmla="*/ 5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6"/>
                      <a:ext cx="860" cy="386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56 w 1769"/>
                        <a:gd name="T3" fmla="*/ 6 h 791"/>
                        <a:gd name="T4" fmla="*/ 133 w 1769"/>
                        <a:gd name="T5" fmla="*/ 23 h 791"/>
                        <a:gd name="T6" fmla="*/ 185 w 1769"/>
                        <a:gd name="T7" fmla="*/ 50 h 791"/>
                        <a:gd name="T8" fmla="*/ 202 w 1769"/>
                        <a:gd name="T9" fmla="*/ 71 h 791"/>
                        <a:gd name="T10" fmla="*/ 194 w 1769"/>
                        <a:gd name="T11" fmla="*/ 91 h 791"/>
                        <a:gd name="T12" fmla="*/ 182 w 1769"/>
                        <a:gd name="T13" fmla="*/ 73 h 791"/>
                        <a:gd name="T14" fmla="*/ 159 w 1769"/>
                        <a:gd name="T15" fmla="*/ 53 h 791"/>
                        <a:gd name="T16" fmla="*/ 127 w 1769"/>
                        <a:gd name="T17" fmla="*/ 34 h 791"/>
                        <a:gd name="T18" fmla="*/ 67 w 1769"/>
                        <a:gd name="T19" fmla="*/ 18 h 791"/>
                        <a:gd name="T20" fmla="*/ 0 w 1769"/>
                        <a:gd name="T21" fmla="*/ 9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>
                        <a:gd name="T0" fmla="*/ 0 w 2736"/>
                        <a:gd name="T1" fmla="*/ 59 h 504"/>
                        <a:gd name="T2" fmla="*/ 134 w 2736"/>
                        <a:gd name="T3" fmla="*/ 20 h 504"/>
                        <a:gd name="T4" fmla="*/ 276 w 2736"/>
                        <a:gd name="T5" fmla="*/ 3 h 504"/>
                        <a:gd name="T6" fmla="*/ 424 w 2736"/>
                        <a:gd name="T7" fmla="*/ 3 h 504"/>
                        <a:gd name="T8" fmla="*/ 422 w 2736"/>
                        <a:gd name="T9" fmla="*/ 12 h 504"/>
                        <a:gd name="T10" fmla="*/ 273 w 2736"/>
                        <a:gd name="T11" fmla="*/ 12 h 504"/>
                        <a:gd name="T12" fmla="*/ 102 w 2736"/>
                        <a:gd name="T13" fmla="*/ 34 h 504"/>
                        <a:gd name="T14" fmla="*/ 0 w 2736"/>
                        <a:gd name="T15" fmla="*/ 5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43 w 1769"/>
                        <a:gd name="T3" fmla="*/ 6 h 791"/>
                        <a:gd name="T4" fmla="*/ 103 w 1769"/>
                        <a:gd name="T5" fmla="*/ 23 h 791"/>
                        <a:gd name="T6" fmla="*/ 143 w 1769"/>
                        <a:gd name="T7" fmla="*/ 50 h 791"/>
                        <a:gd name="T8" fmla="*/ 156 w 1769"/>
                        <a:gd name="T9" fmla="*/ 70 h 791"/>
                        <a:gd name="T10" fmla="*/ 150 w 1769"/>
                        <a:gd name="T11" fmla="*/ 91 h 791"/>
                        <a:gd name="T12" fmla="*/ 142 w 1769"/>
                        <a:gd name="T13" fmla="*/ 73 h 791"/>
                        <a:gd name="T14" fmla="*/ 124 w 1769"/>
                        <a:gd name="T15" fmla="*/ 53 h 791"/>
                        <a:gd name="T16" fmla="*/ 99 w 1769"/>
                        <a:gd name="T17" fmla="*/ 34 h 791"/>
                        <a:gd name="T18" fmla="*/ 52 w 1769"/>
                        <a:gd name="T19" fmla="*/ 18 h 791"/>
                        <a:gd name="T20" fmla="*/ 0 w 1769"/>
                        <a:gd name="T21" fmla="*/ 9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6"/>
                    <a:ext cx="427" cy="2183"/>
                    <a:chOff x="2289" y="2134"/>
                    <a:chExt cx="427" cy="2183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8"/>
                      <a:ext cx="1440" cy="188"/>
                    </a:xfrm>
                    <a:custGeom>
                      <a:avLst/>
                      <a:gdLst>
                        <a:gd name="T0" fmla="*/ 0 w 2736"/>
                        <a:gd name="T1" fmla="*/ 26 h 504"/>
                        <a:gd name="T2" fmla="*/ 126 w 2736"/>
                        <a:gd name="T3" fmla="*/ 9 h 504"/>
                        <a:gd name="T4" fmla="*/ 258 w 2736"/>
                        <a:gd name="T5" fmla="*/ 1 h 504"/>
                        <a:gd name="T6" fmla="*/ 398 w 2736"/>
                        <a:gd name="T7" fmla="*/ 1 h 504"/>
                        <a:gd name="T8" fmla="*/ 396 w 2736"/>
                        <a:gd name="T9" fmla="*/ 5 h 504"/>
                        <a:gd name="T10" fmla="*/ 257 w 2736"/>
                        <a:gd name="T11" fmla="*/ 5 h 504"/>
                        <a:gd name="T12" fmla="*/ 95 w 2736"/>
                        <a:gd name="T13" fmla="*/ 15 h 504"/>
                        <a:gd name="T14" fmla="*/ 0 w 2736"/>
                        <a:gd name="T15" fmla="*/ 2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2" y="3786"/>
                      <a:ext cx="772" cy="29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0 w 1769"/>
                        <a:gd name="T3" fmla="*/ 3 h 791"/>
                        <a:gd name="T4" fmla="*/ 96 w 1769"/>
                        <a:gd name="T5" fmla="*/ 10 h 791"/>
                        <a:gd name="T6" fmla="*/ 133 w 1769"/>
                        <a:gd name="T7" fmla="*/ 22 h 791"/>
                        <a:gd name="T8" fmla="*/ 145 w 1769"/>
                        <a:gd name="T9" fmla="*/ 32 h 791"/>
                        <a:gd name="T10" fmla="*/ 140 w 1769"/>
                        <a:gd name="T11" fmla="*/ 41 h 791"/>
                        <a:gd name="T12" fmla="*/ 132 w 1769"/>
                        <a:gd name="T13" fmla="*/ 33 h 791"/>
                        <a:gd name="T14" fmla="*/ 115 w 1769"/>
                        <a:gd name="T15" fmla="*/ 23 h 791"/>
                        <a:gd name="T16" fmla="*/ 92 w 1769"/>
                        <a:gd name="T17" fmla="*/ 15 h 791"/>
                        <a:gd name="T18" fmla="*/ 48 w 1769"/>
                        <a:gd name="T19" fmla="*/ 8 h 791"/>
                        <a:gd name="T20" fmla="*/ 0 w 1769"/>
                        <a:gd name="T21" fmla="*/ 4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9"/>
                  </a:xfrm>
                  <a:custGeom>
                    <a:avLst/>
                    <a:gdLst>
                      <a:gd name="T0" fmla="*/ 1 w 36729"/>
                      <a:gd name="T1" fmla="*/ 1 h 21600"/>
                      <a:gd name="T2" fmla="*/ 0 w 36729"/>
                      <a:gd name="T3" fmla="*/ 1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7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1 w 30473"/>
                      <a:gd name="T3" fmla="*/ 3 h 22305"/>
                      <a:gd name="T4" fmla="*/ 0 w 30473"/>
                      <a:gd name="T5" fmla="*/ 3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1"/>
                  </a:xfrm>
                  <a:custGeom>
                    <a:avLst/>
                    <a:gdLst>
                      <a:gd name="T0" fmla="*/ 0 w 34812"/>
                      <a:gd name="T1" fmla="*/ 1 h 22305"/>
                      <a:gd name="T2" fmla="*/ 0 w 34812"/>
                      <a:gd name="T3" fmla="*/ 3 h 22305"/>
                      <a:gd name="T4" fmla="*/ 0 w 34812"/>
                      <a:gd name="T5" fmla="*/ 3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1"/>
                  </a:xfrm>
                  <a:custGeom>
                    <a:avLst/>
                    <a:gdLst>
                      <a:gd name="T0" fmla="*/ 0 w 36830"/>
                      <a:gd name="T1" fmla="*/ 1 h 22305"/>
                      <a:gd name="T2" fmla="*/ 1 w 36830"/>
                      <a:gd name="T3" fmla="*/ 3 h 22305"/>
                      <a:gd name="T4" fmla="*/ 0 w 36830"/>
                      <a:gd name="T5" fmla="*/ 3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T0" fmla="*/ 0 w 31881"/>
                      <a:gd name="T1" fmla="*/ 1 h 21600"/>
                      <a:gd name="T2" fmla="*/ 0 w 31881"/>
                      <a:gd name="T3" fmla="*/ 1 h 21600"/>
                      <a:gd name="T4" fmla="*/ 0 w 31881"/>
                      <a:gd name="T5" fmla="*/ 3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T0" fmla="*/ 0 w 31146"/>
                      <a:gd name="T1" fmla="*/ 1 h 21600"/>
                      <a:gd name="T2" fmla="*/ 0 w 31146"/>
                      <a:gd name="T3" fmla="*/ 1 h 21600"/>
                      <a:gd name="T4" fmla="*/ 0 w 31146"/>
                      <a:gd name="T5" fmla="*/ 3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4"/>
                  </a:xfrm>
                  <a:custGeom>
                    <a:avLst/>
                    <a:gdLst>
                      <a:gd name="T0" fmla="*/ 0 w 776"/>
                      <a:gd name="T1" fmla="*/ 17 h 2368"/>
                      <a:gd name="T2" fmla="*/ 37 w 776"/>
                      <a:gd name="T3" fmla="*/ 4 h 2368"/>
                      <a:gd name="T4" fmla="*/ 15 w 776"/>
                      <a:gd name="T5" fmla="*/ 42 h 2368"/>
                      <a:gd name="T6" fmla="*/ 52 w 776"/>
                      <a:gd name="T7" fmla="*/ 42 h 2368"/>
                      <a:gd name="T8" fmla="*/ 30 w 776"/>
                      <a:gd name="T9" fmla="*/ 81 h 2368"/>
                      <a:gd name="T10" fmla="*/ 60 w 776"/>
                      <a:gd name="T11" fmla="*/ 94 h 2368"/>
                      <a:gd name="T12" fmla="*/ 45 w 776"/>
                      <a:gd name="T13" fmla="*/ 119 h 2368"/>
                      <a:gd name="T14" fmla="*/ 75 w 776"/>
                      <a:gd name="T15" fmla="*/ 132 h 2368"/>
                      <a:gd name="T16" fmla="*/ 60 w 776"/>
                      <a:gd name="T17" fmla="*/ 158 h 2368"/>
                      <a:gd name="T18" fmla="*/ 82 w 776"/>
                      <a:gd name="T19" fmla="*/ 171 h 2368"/>
                      <a:gd name="T20" fmla="*/ 75 w 776"/>
                      <a:gd name="T21" fmla="*/ 196 h 2368"/>
                      <a:gd name="T22" fmla="*/ 90 w 776"/>
                      <a:gd name="T23" fmla="*/ 221 h 2368"/>
                      <a:gd name="T24" fmla="*/ 90 w 776"/>
                      <a:gd name="T25" fmla="*/ 247 h 2368"/>
                      <a:gd name="T26" fmla="*/ 105 w 776"/>
                      <a:gd name="T27" fmla="*/ 286 h 2368"/>
                      <a:gd name="T28" fmla="*/ 97 w 776"/>
                      <a:gd name="T29" fmla="*/ 324 h 2368"/>
                      <a:gd name="T30" fmla="*/ 113 w 776"/>
                      <a:gd name="T31" fmla="*/ 349 h 2368"/>
                      <a:gd name="T32" fmla="*/ 105 w 776"/>
                      <a:gd name="T33" fmla="*/ 388 h 2368"/>
                      <a:gd name="T34" fmla="*/ 113 w 776"/>
                      <a:gd name="T35" fmla="*/ 427 h 2368"/>
                      <a:gd name="T36" fmla="*/ 105 w 776"/>
                      <a:gd name="T37" fmla="*/ 452 h 2368"/>
                      <a:gd name="T38" fmla="*/ 120 w 776"/>
                      <a:gd name="T39" fmla="*/ 490 h 2368"/>
                      <a:gd name="T40" fmla="*/ 113 w 776"/>
                      <a:gd name="T41" fmla="*/ 529 h 2368"/>
                      <a:gd name="T42" fmla="*/ 120 w 776"/>
                      <a:gd name="T43" fmla="*/ 580 h 2368"/>
                      <a:gd name="T44" fmla="*/ 113 w 776"/>
                      <a:gd name="T45" fmla="*/ 593 h 2368"/>
                      <a:gd name="T46" fmla="*/ 120 w 776"/>
                      <a:gd name="T47" fmla="*/ 63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79" y="1530"/>
                  <a:ext cx="443" cy="837"/>
                </a:xfrm>
                <a:custGeom>
                  <a:avLst/>
                  <a:gdLst>
                    <a:gd name="T0" fmla="*/ 0 w 776"/>
                    <a:gd name="T1" fmla="*/ 3 h 2368"/>
                    <a:gd name="T2" fmla="*/ 45 w 776"/>
                    <a:gd name="T3" fmla="*/ 1 h 2368"/>
                    <a:gd name="T4" fmla="*/ 18 w 776"/>
                    <a:gd name="T5" fmla="*/ 7 h 2368"/>
                    <a:gd name="T6" fmla="*/ 63 w 776"/>
                    <a:gd name="T7" fmla="*/ 7 h 2368"/>
                    <a:gd name="T8" fmla="*/ 36 w 776"/>
                    <a:gd name="T9" fmla="*/ 13 h 2368"/>
                    <a:gd name="T10" fmla="*/ 71 w 776"/>
                    <a:gd name="T11" fmla="*/ 16 h 2368"/>
                    <a:gd name="T12" fmla="*/ 54 w 776"/>
                    <a:gd name="T13" fmla="*/ 20 h 2368"/>
                    <a:gd name="T14" fmla="*/ 89 w 776"/>
                    <a:gd name="T15" fmla="*/ 22 h 2368"/>
                    <a:gd name="T16" fmla="*/ 71 w 776"/>
                    <a:gd name="T17" fmla="*/ 26 h 2368"/>
                    <a:gd name="T18" fmla="*/ 98 w 776"/>
                    <a:gd name="T19" fmla="*/ 28 h 2368"/>
                    <a:gd name="T20" fmla="*/ 89 w 776"/>
                    <a:gd name="T21" fmla="*/ 33 h 2368"/>
                    <a:gd name="T22" fmla="*/ 107 w 776"/>
                    <a:gd name="T23" fmla="*/ 37 h 2368"/>
                    <a:gd name="T24" fmla="*/ 107 w 776"/>
                    <a:gd name="T25" fmla="*/ 41 h 2368"/>
                    <a:gd name="T26" fmla="*/ 125 w 776"/>
                    <a:gd name="T27" fmla="*/ 47 h 2368"/>
                    <a:gd name="T28" fmla="*/ 116 w 776"/>
                    <a:gd name="T29" fmla="*/ 54 h 2368"/>
                    <a:gd name="T30" fmla="*/ 134 w 776"/>
                    <a:gd name="T31" fmla="*/ 58 h 2368"/>
                    <a:gd name="T32" fmla="*/ 125 w 776"/>
                    <a:gd name="T33" fmla="*/ 64 h 2368"/>
                    <a:gd name="T34" fmla="*/ 134 w 776"/>
                    <a:gd name="T35" fmla="*/ 71 h 2368"/>
                    <a:gd name="T36" fmla="*/ 125 w 776"/>
                    <a:gd name="T37" fmla="*/ 75 h 2368"/>
                    <a:gd name="T38" fmla="*/ 143 w 776"/>
                    <a:gd name="T39" fmla="*/ 81 h 2368"/>
                    <a:gd name="T40" fmla="*/ 134 w 776"/>
                    <a:gd name="T41" fmla="*/ 88 h 2368"/>
                    <a:gd name="T42" fmla="*/ 143 w 776"/>
                    <a:gd name="T43" fmla="*/ 96 h 2368"/>
                    <a:gd name="T44" fmla="*/ 134 w 776"/>
                    <a:gd name="T45" fmla="*/ 98 h 2368"/>
                    <a:gd name="T46" fmla="*/ 143 w 776"/>
                    <a:gd name="T47" fmla="*/ 105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60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09 h 2368"/>
                  <a:gd name="T14" fmla="*/ 118 w 776"/>
                  <a:gd name="T15" fmla="*/ 121 h 2368"/>
                  <a:gd name="T16" fmla="*/ 94 w 776"/>
                  <a:gd name="T17" fmla="*/ 144 h 2368"/>
                  <a:gd name="T18" fmla="*/ 129 w 776"/>
                  <a:gd name="T19" fmla="*/ 156 h 2368"/>
                  <a:gd name="T20" fmla="*/ 118 w 776"/>
                  <a:gd name="T21" fmla="*/ 179 h 2368"/>
                  <a:gd name="T22" fmla="*/ 141 w 776"/>
                  <a:gd name="T23" fmla="*/ 203 h 2368"/>
                  <a:gd name="T24" fmla="*/ 141 w 776"/>
                  <a:gd name="T25" fmla="*/ 226 h 2368"/>
                  <a:gd name="T26" fmla="*/ 164 w 776"/>
                  <a:gd name="T27" fmla="*/ 261 h 2368"/>
                  <a:gd name="T28" fmla="*/ 153 w 776"/>
                  <a:gd name="T29" fmla="*/ 296 h 2368"/>
                  <a:gd name="T30" fmla="*/ 176 w 776"/>
                  <a:gd name="T31" fmla="*/ 320 h 2368"/>
                  <a:gd name="T32" fmla="*/ 164 w 776"/>
                  <a:gd name="T33" fmla="*/ 355 h 2368"/>
                  <a:gd name="T34" fmla="*/ 176 w 776"/>
                  <a:gd name="T35" fmla="*/ 390 h 2368"/>
                  <a:gd name="T36" fmla="*/ 164 w 776"/>
                  <a:gd name="T37" fmla="*/ 413 h 2368"/>
                  <a:gd name="T38" fmla="*/ 188 w 776"/>
                  <a:gd name="T39" fmla="*/ 448 h 2368"/>
                  <a:gd name="T40" fmla="*/ 176 w 776"/>
                  <a:gd name="T41" fmla="*/ 483 h 2368"/>
                  <a:gd name="T42" fmla="*/ 188 w 776"/>
                  <a:gd name="T43" fmla="*/ 530 h 2368"/>
                  <a:gd name="T44" fmla="*/ 176 w 776"/>
                  <a:gd name="T45" fmla="*/ 542 h 2368"/>
                  <a:gd name="T46" fmla="*/ 188 w 776"/>
                  <a:gd name="T47" fmla="*/ 57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0 w 21600"/>
                  <a:gd name="T1" fmla="*/ 0 h 21602"/>
                  <a:gd name="T2" fmla="*/ 2 w 21600"/>
                  <a:gd name="T3" fmla="*/ 3 h 21602"/>
                  <a:gd name="T4" fmla="*/ 0 w 21600"/>
                  <a:gd name="T5" fmla="*/ 3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3 h 22305"/>
                  <a:gd name="T4" fmla="*/ 0 w 28940"/>
                  <a:gd name="T5" fmla="*/ 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1 h 22305"/>
                  <a:gd name="T2" fmla="*/ 1 w 34455"/>
                  <a:gd name="T3" fmla="*/ 3 h 22305"/>
                  <a:gd name="T4" fmla="*/ 0 w 34455"/>
                  <a:gd name="T5" fmla="*/ 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1 h 22305"/>
                  <a:gd name="T2" fmla="*/ 0 w 34812"/>
                  <a:gd name="T3" fmla="*/ 3 h 22305"/>
                  <a:gd name="T4" fmla="*/ 0 w 34812"/>
                  <a:gd name="T5" fmla="*/ 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1 h 22305"/>
                  <a:gd name="T2" fmla="*/ 0 w 34812"/>
                  <a:gd name="T3" fmla="*/ 3 h 22305"/>
                  <a:gd name="T4" fmla="*/ 0 w 34812"/>
                  <a:gd name="T5" fmla="*/ 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09 h 2368"/>
                  <a:gd name="T14" fmla="*/ 118 w 776"/>
                  <a:gd name="T15" fmla="*/ 121 h 2368"/>
                  <a:gd name="T16" fmla="*/ 94 w 776"/>
                  <a:gd name="T17" fmla="*/ 144 h 2368"/>
                  <a:gd name="T18" fmla="*/ 129 w 776"/>
                  <a:gd name="T19" fmla="*/ 156 h 2368"/>
                  <a:gd name="T20" fmla="*/ 118 w 776"/>
                  <a:gd name="T21" fmla="*/ 179 h 2368"/>
                  <a:gd name="T22" fmla="*/ 141 w 776"/>
                  <a:gd name="T23" fmla="*/ 203 h 2368"/>
                  <a:gd name="T24" fmla="*/ 141 w 776"/>
                  <a:gd name="T25" fmla="*/ 226 h 2368"/>
                  <a:gd name="T26" fmla="*/ 164 w 776"/>
                  <a:gd name="T27" fmla="*/ 261 h 2368"/>
                  <a:gd name="T28" fmla="*/ 153 w 776"/>
                  <a:gd name="T29" fmla="*/ 296 h 2368"/>
                  <a:gd name="T30" fmla="*/ 176 w 776"/>
                  <a:gd name="T31" fmla="*/ 320 h 2368"/>
                  <a:gd name="T32" fmla="*/ 164 w 776"/>
                  <a:gd name="T33" fmla="*/ 355 h 2368"/>
                  <a:gd name="T34" fmla="*/ 176 w 776"/>
                  <a:gd name="T35" fmla="*/ 390 h 2368"/>
                  <a:gd name="T36" fmla="*/ 164 w 776"/>
                  <a:gd name="T37" fmla="*/ 413 h 2368"/>
                  <a:gd name="T38" fmla="*/ 188 w 776"/>
                  <a:gd name="T39" fmla="*/ 448 h 2368"/>
                  <a:gd name="T40" fmla="*/ 176 w 776"/>
                  <a:gd name="T41" fmla="*/ 483 h 2368"/>
                  <a:gd name="T42" fmla="*/ 188 w 776"/>
                  <a:gd name="T43" fmla="*/ 530 h 2368"/>
                  <a:gd name="T44" fmla="*/ 176 w 776"/>
                  <a:gd name="T45" fmla="*/ 542 h 2368"/>
                  <a:gd name="T46" fmla="*/ 188 w 776"/>
                  <a:gd name="T47" fmla="*/ 57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3 h 2368"/>
                  <a:gd name="T2" fmla="*/ 44 w 776"/>
                  <a:gd name="T3" fmla="*/ 1 h 2368"/>
                  <a:gd name="T4" fmla="*/ 18 w 776"/>
                  <a:gd name="T5" fmla="*/ 7 h 2368"/>
                  <a:gd name="T6" fmla="*/ 62 w 776"/>
                  <a:gd name="T7" fmla="*/ 7 h 2368"/>
                  <a:gd name="T8" fmla="*/ 35 w 776"/>
                  <a:gd name="T9" fmla="*/ 13 h 2368"/>
                  <a:gd name="T10" fmla="*/ 70 w 776"/>
                  <a:gd name="T11" fmla="*/ 16 h 2368"/>
                  <a:gd name="T12" fmla="*/ 53 w 776"/>
                  <a:gd name="T13" fmla="*/ 20 h 2368"/>
                  <a:gd name="T14" fmla="*/ 88 w 776"/>
                  <a:gd name="T15" fmla="*/ 22 h 2368"/>
                  <a:gd name="T16" fmla="*/ 70 w 776"/>
                  <a:gd name="T17" fmla="*/ 26 h 2368"/>
                  <a:gd name="T18" fmla="*/ 97 w 776"/>
                  <a:gd name="T19" fmla="*/ 28 h 2368"/>
                  <a:gd name="T20" fmla="*/ 88 w 776"/>
                  <a:gd name="T21" fmla="*/ 33 h 2368"/>
                  <a:gd name="T22" fmla="*/ 106 w 776"/>
                  <a:gd name="T23" fmla="*/ 37 h 2368"/>
                  <a:gd name="T24" fmla="*/ 106 w 776"/>
                  <a:gd name="T25" fmla="*/ 41 h 2368"/>
                  <a:gd name="T26" fmla="*/ 123 w 776"/>
                  <a:gd name="T27" fmla="*/ 47 h 2368"/>
                  <a:gd name="T28" fmla="*/ 115 w 776"/>
                  <a:gd name="T29" fmla="*/ 54 h 2368"/>
                  <a:gd name="T30" fmla="*/ 132 w 776"/>
                  <a:gd name="T31" fmla="*/ 58 h 2368"/>
                  <a:gd name="T32" fmla="*/ 123 w 776"/>
                  <a:gd name="T33" fmla="*/ 64 h 2368"/>
                  <a:gd name="T34" fmla="*/ 132 w 776"/>
                  <a:gd name="T35" fmla="*/ 71 h 2368"/>
                  <a:gd name="T36" fmla="*/ 123 w 776"/>
                  <a:gd name="T37" fmla="*/ 75 h 2368"/>
                  <a:gd name="T38" fmla="*/ 141 w 776"/>
                  <a:gd name="T39" fmla="*/ 81 h 2368"/>
                  <a:gd name="T40" fmla="*/ 132 w 776"/>
                  <a:gd name="T41" fmla="*/ 88 h 2368"/>
                  <a:gd name="T42" fmla="*/ 141 w 776"/>
                  <a:gd name="T43" fmla="*/ 96 h 2368"/>
                  <a:gd name="T44" fmla="*/ 132 w 776"/>
                  <a:gd name="T45" fmla="*/ 99 h 2368"/>
                  <a:gd name="T46" fmla="*/ 141 w 776"/>
                  <a:gd name="T47" fmla="*/ 10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17 h 2368"/>
                  <a:gd name="T2" fmla="*/ 657 w 776"/>
                  <a:gd name="T3" fmla="*/ 4 h 2368"/>
                  <a:gd name="T4" fmla="*/ 261 w 776"/>
                  <a:gd name="T5" fmla="*/ 42 h 2368"/>
                  <a:gd name="T6" fmla="*/ 919 w 776"/>
                  <a:gd name="T7" fmla="*/ 42 h 2368"/>
                  <a:gd name="T8" fmla="*/ 524 w 776"/>
                  <a:gd name="T9" fmla="*/ 81 h 2368"/>
                  <a:gd name="T10" fmla="*/ 1050 w 776"/>
                  <a:gd name="T11" fmla="*/ 94 h 2368"/>
                  <a:gd name="T12" fmla="*/ 787 w 776"/>
                  <a:gd name="T13" fmla="*/ 119 h 2368"/>
                  <a:gd name="T14" fmla="*/ 1312 w 776"/>
                  <a:gd name="T15" fmla="*/ 132 h 2368"/>
                  <a:gd name="T16" fmla="*/ 1050 w 776"/>
                  <a:gd name="T17" fmla="*/ 158 h 2368"/>
                  <a:gd name="T18" fmla="*/ 1443 w 776"/>
                  <a:gd name="T19" fmla="*/ 171 h 2368"/>
                  <a:gd name="T20" fmla="*/ 1312 w 776"/>
                  <a:gd name="T21" fmla="*/ 196 h 2368"/>
                  <a:gd name="T22" fmla="*/ 1574 w 776"/>
                  <a:gd name="T23" fmla="*/ 221 h 2368"/>
                  <a:gd name="T24" fmla="*/ 1574 w 776"/>
                  <a:gd name="T25" fmla="*/ 247 h 2368"/>
                  <a:gd name="T26" fmla="*/ 1837 w 776"/>
                  <a:gd name="T27" fmla="*/ 286 h 2368"/>
                  <a:gd name="T28" fmla="*/ 1704 w 776"/>
                  <a:gd name="T29" fmla="*/ 324 h 2368"/>
                  <a:gd name="T30" fmla="*/ 1969 w 776"/>
                  <a:gd name="T31" fmla="*/ 349 h 2368"/>
                  <a:gd name="T32" fmla="*/ 1837 w 776"/>
                  <a:gd name="T33" fmla="*/ 388 h 2368"/>
                  <a:gd name="T34" fmla="*/ 1969 w 776"/>
                  <a:gd name="T35" fmla="*/ 427 h 2368"/>
                  <a:gd name="T36" fmla="*/ 1837 w 776"/>
                  <a:gd name="T37" fmla="*/ 452 h 2368"/>
                  <a:gd name="T38" fmla="*/ 2100 w 776"/>
                  <a:gd name="T39" fmla="*/ 490 h 2368"/>
                  <a:gd name="T40" fmla="*/ 1969 w 776"/>
                  <a:gd name="T41" fmla="*/ 529 h 2368"/>
                  <a:gd name="T42" fmla="*/ 2100 w 776"/>
                  <a:gd name="T43" fmla="*/ 580 h 2368"/>
                  <a:gd name="T44" fmla="*/ 1969 w 776"/>
                  <a:gd name="T45" fmla="*/ 593 h 2368"/>
                  <a:gd name="T46" fmla="*/ 2100 w 776"/>
                  <a:gd name="T47" fmla="*/ 63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17 h 2368"/>
                  <a:gd name="T2" fmla="*/ 173 w 776"/>
                  <a:gd name="T3" fmla="*/ 4 h 2368"/>
                  <a:gd name="T4" fmla="*/ 69 w 776"/>
                  <a:gd name="T5" fmla="*/ 42 h 2368"/>
                  <a:gd name="T6" fmla="*/ 242 w 776"/>
                  <a:gd name="T7" fmla="*/ 42 h 2368"/>
                  <a:gd name="T8" fmla="*/ 138 w 776"/>
                  <a:gd name="T9" fmla="*/ 81 h 2368"/>
                  <a:gd name="T10" fmla="*/ 277 w 776"/>
                  <a:gd name="T11" fmla="*/ 94 h 2368"/>
                  <a:gd name="T12" fmla="*/ 207 w 776"/>
                  <a:gd name="T13" fmla="*/ 119 h 2368"/>
                  <a:gd name="T14" fmla="*/ 347 w 776"/>
                  <a:gd name="T15" fmla="*/ 132 h 2368"/>
                  <a:gd name="T16" fmla="*/ 277 w 776"/>
                  <a:gd name="T17" fmla="*/ 158 h 2368"/>
                  <a:gd name="T18" fmla="*/ 381 w 776"/>
                  <a:gd name="T19" fmla="*/ 171 h 2368"/>
                  <a:gd name="T20" fmla="*/ 347 w 776"/>
                  <a:gd name="T21" fmla="*/ 196 h 2368"/>
                  <a:gd name="T22" fmla="*/ 416 w 776"/>
                  <a:gd name="T23" fmla="*/ 221 h 2368"/>
                  <a:gd name="T24" fmla="*/ 416 w 776"/>
                  <a:gd name="T25" fmla="*/ 247 h 2368"/>
                  <a:gd name="T26" fmla="*/ 485 w 776"/>
                  <a:gd name="T27" fmla="*/ 286 h 2368"/>
                  <a:gd name="T28" fmla="*/ 450 w 776"/>
                  <a:gd name="T29" fmla="*/ 324 h 2368"/>
                  <a:gd name="T30" fmla="*/ 519 w 776"/>
                  <a:gd name="T31" fmla="*/ 349 h 2368"/>
                  <a:gd name="T32" fmla="*/ 485 w 776"/>
                  <a:gd name="T33" fmla="*/ 388 h 2368"/>
                  <a:gd name="T34" fmla="*/ 519 w 776"/>
                  <a:gd name="T35" fmla="*/ 427 h 2368"/>
                  <a:gd name="T36" fmla="*/ 485 w 776"/>
                  <a:gd name="T37" fmla="*/ 452 h 2368"/>
                  <a:gd name="T38" fmla="*/ 554 w 776"/>
                  <a:gd name="T39" fmla="*/ 490 h 2368"/>
                  <a:gd name="T40" fmla="*/ 519 w 776"/>
                  <a:gd name="T41" fmla="*/ 529 h 2368"/>
                  <a:gd name="T42" fmla="*/ 554 w 776"/>
                  <a:gd name="T43" fmla="*/ 580 h 2368"/>
                  <a:gd name="T44" fmla="*/ 519 w 776"/>
                  <a:gd name="T45" fmla="*/ 593 h 2368"/>
                  <a:gd name="T46" fmla="*/ 554 w 776"/>
                  <a:gd name="T47" fmla="*/ 63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20 h 2368"/>
                  <a:gd name="T2" fmla="*/ 524 w 776"/>
                  <a:gd name="T3" fmla="*/ 5 h 2368"/>
                  <a:gd name="T4" fmla="*/ 210 w 776"/>
                  <a:gd name="T5" fmla="*/ 49 h 2368"/>
                  <a:gd name="T6" fmla="*/ 734 w 776"/>
                  <a:gd name="T7" fmla="*/ 49 h 2368"/>
                  <a:gd name="T8" fmla="*/ 419 w 776"/>
                  <a:gd name="T9" fmla="*/ 94 h 2368"/>
                  <a:gd name="T10" fmla="*/ 838 w 776"/>
                  <a:gd name="T11" fmla="*/ 109 h 2368"/>
                  <a:gd name="T12" fmla="*/ 629 w 776"/>
                  <a:gd name="T13" fmla="*/ 139 h 2368"/>
                  <a:gd name="T14" fmla="*/ 1049 w 776"/>
                  <a:gd name="T15" fmla="*/ 153 h 2368"/>
                  <a:gd name="T16" fmla="*/ 838 w 776"/>
                  <a:gd name="T17" fmla="*/ 182 h 2368"/>
                  <a:gd name="T18" fmla="*/ 1154 w 776"/>
                  <a:gd name="T19" fmla="*/ 197 h 2368"/>
                  <a:gd name="T20" fmla="*/ 1049 w 776"/>
                  <a:gd name="T21" fmla="*/ 227 h 2368"/>
                  <a:gd name="T22" fmla="*/ 1257 w 776"/>
                  <a:gd name="T23" fmla="*/ 257 h 2368"/>
                  <a:gd name="T24" fmla="*/ 1257 w 776"/>
                  <a:gd name="T25" fmla="*/ 286 h 2368"/>
                  <a:gd name="T26" fmla="*/ 1469 w 776"/>
                  <a:gd name="T27" fmla="*/ 330 h 2368"/>
                  <a:gd name="T28" fmla="*/ 1364 w 776"/>
                  <a:gd name="T29" fmla="*/ 375 h 2368"/>
                  <a:gd name="T30" fmla="*/ 1573 w 776"/>
                  <a:gd name="T31" fmla="*/ 405 h 2368"/>
                  <a:gd name="T32" fmla="*/ 1469 w 776"/>
                  <a:gd name="T33" fmla="*/ 449 h 2368"/>
                  <a:gd name="T34" fmla="*/ 1573 w 776"/>
                  <a:gd name="T35" fmla="*/ 493 h 2368"/>
                  <a:gd name="T36" fmla="*/ 1469 w 776"/>
                  <a:gd name="T37" fmla="*/ 523 h 2368"/>
                  <a:gd name="T38" fmla="*/ 1679 w 776"/>
                  <a:gd name="T39" fmla="*/ 568 h 2368"/>
                  <a:gd name="T40" fmla="*/ 1573 w 776"/>
                  <a:gd name="T41" fmla="*/ 612 h 2368"/>
                  <a:gd name="T42" fmla="*/ 1679 w 776"/>
                  <a:gd name="T43" fmla="*/ 671 h 2368"/>
                  <a:gd name="T44" fmla="*/ 1573 w 776"/>
                  <a:gd name="T45" fmla="*/ 686 h 2368"/>
                  <a:gd name="T46" fmla="*/ 1679 w 776"/>
                  <a:gd name="T47" fmla="*/ 73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 h 2368"/>
                  <a:gd name="T2" fmla="*/ 1794 w 776"/>
                  <a:gd name="T3" fmla="*/ 1 h 2368"/>
                  <a:gd name="T4" fmla="*/ 720 w 776"/>
                  <a:gd name="T5" fmla="*/ 14 h 2368"/>
                  <a:gd name="T6" fmla="*/ 2514 w 776"/>
                  <a:gd name="T7" fmla="*/ 14 h 2368"/>
                  <a:gd name="T8" fmla="*/ 1440 w 776"/>
                  <a:gd name="T9" fmla="*/ 28 h 2368"/>
                  <a:gd name="T10" fmla="*/ 2874 w 776"/>
                  <a:gd name="T11" fmla="*/ 32 h 2368"/>
                  <a:gd name="T12" fmla="*/ 2154 w 776"/>
                  <a:gd name="T13" fmla="*/ 41 h 2368"/>
                  <a:gd name="T14" fmla="*/ 3594 w 776"/>
                  <a:gd name="T15" fmla="*/ 45 h 2368"/>
                  <a:gd name="T16" fmla="*/ 2874 w 776"/>
                  <a:gd name="T17" fmla="*/ 54 h 2368"/>
                  <a:gd name="T18" fmla="*/ 3953 w 776"/>
                  <a:gd name="T19" fmla="*/ 59 h 2368"/>
                  <a:gd name="T20" fmla="*/ 3594 w 776"/>
                  <a:gd name="T21" fmla="*/ 68 h 2368"/>
                  <a:gd name="T22" fmla="*/ 4313 w 776"/>
                  <a:gd name="T23" fmla="*/ 76 h 2368"/>
                  <a:gd name="T24" fmla="*/ 4313 w 776"/>
                  <a:gd name="T25" fmla="*/ 85 h 2368"/>
                  <a:gd name="T26" fmla="*/ 5031 w 776"/>
                  <a:gd name="T27" fmla="*/ 98 h 2368"/>
                  <a:gd name="T28" fmla="*/ 4673 w 776"/>
                  <a:gd name="T29" fmla="*/ 111 h 2368"/>
                  <a:gd name="T30" fmla="*/ 5387 w 776"/>
                  <a:gd name="T31" fmla="*/ 120 h 2368"/>
                  <a:gd name="T32" fmla="*/ 5031 w 776"/>
                  <a:gd name="T33" fmla="*/ 133 h 2368"/>
                  <a:gd name="T34" fmla="*/ 5387 w 776"/>
                  <a:gd name="T35" fmla="*/ 146 h 2368"/>
                  <a:gd name="T36" fmla="*/ 5031 w 776"/>
                  <a:gd name="T37" fmla="*/ 155 h 2368"/>
                  <a:gd name="T38" fmla="*/ 5747 w 776"/>
                  <a:gd name="T39" fmla="*/ 169 h 2368"/>
                  <a:gd name="T40" fmla="*/ 5387 w 776"/>
                  <a:gd name="T41" fmla="*/ 182 h 2368"/>
                  <a:gd name="T42" fmla="*/ 5747 w 776"/>
                  <a:gd name="T43" fmla="*/ 199 h 2368"/>
                  <a:gd name="T44" fmla="*/ 5387 w 776"/>
                  <a:gd name="T45" fmla="*/ 203 h 2368"/>
                  <a:gd name="T46" fmla="*/ 5747 w 776"/>
                  <a:gd name="T47" fmla="*/ 21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15 h 2368"/>
                  <a:gd name="T2" fmla="*/ 150 w 776"/>
                  <a:gd name="T3" fmla="*/ 4 h 2368"/>
                  <a:gd name="T4" fmla="*/ 60 w 776"/>
                  <a:gd name="T5" fmla="*/ 36 h 2368"/>
                  <a:gd name="T6" fmla="*/ 210 w 776"/>
                  <a:gd name="T7" fmla="*/ 36 h 2368"/>
                  <a:gd name="T8" fmla="*/ 120 w 776"/>
                  <a:gd name="T9" fmla="*/ 67 h 2368"/>
                  <a:gd name="T10" fmla="*/ 241 w 776"/>
                  <a:gd name="T11" fmla="*/ 78 h 2368"/>
                  <a:gd name="T12" fmla="*/ 180 w 776"/>
                  <a:gd name="T13" fmla="*/ 99 h 2368"/>
                  <a:gd name="T14" fmla="*/ 301 w 776"/>
                  <a:gd name="T15" fmla="*/ 110 h 2368"/>
                  <a:gd name="T16" fmla="*/ 241 w 776"/>
                  <a:gd name="T17" fmla="*/ 131 h 2368"/>
                  <a:gd name="T18" fmla="*/ 331 w 776"/>
                  <a:gd name="T19" fmla="*/ 142 h 2368"/>
                  <a:gd name="T20" fmla="*/ 301 w 776"/>
                  <a:gd name="T21" fmla="*/ 164 h 2368"/>
                  <a:gd name="T22" fmla="*/ 361 w 776"/>
                  <a:gd name="T23" fmla="*/ 185 h 2368"/>
                  <a:gd name="T24" fmla="*/ 361 w 776"/>
                  <a:gd name="T25" fmla="*/ 206 h 2368"/>
                  <a:gd name="T26" fmla="*/ 421 w 776"/>
                  <a:gd name="T27" fmla="*/ 238 h 2368"/>
                  <a:gd name="T28" fmla="*/ 391 w 776"/>
                  <a:gd name="T29" fmla="*/ 270 h 2368"/>
                  <a:gd name="T30" fmla="*/ 451 w 776"/>
                  <a:gd name="T31" fmla="*/ 291 h 2368"/>
                  <a:gd name="T32" fmla="*/ 421 w 776"/>
                  <a:gd name="T33" fmla="*/ 323 h 2368"/>
                  <a:gd name="T34" fmla="*/ 451 w 776"/>
                  <a:gd name="T35" fmla="*/ 355 h 2368"/>
                  <a:gd name="T36" fmla="*/ 421 w 776"/>
                  <a:gd name="T37" fmla="*/ 377 h 2368"/>
                  <a:gd name="T38" fmla="*/ 481 w 776"/>
                  <a:gd name="T39" fmla="*/ 409 h 2368"/>
                  <a:gd name="T40" fmla="*/ 451 w 776"/>
                  <a:gd name="T41" fmla="*/ 440 h 2368"/>
                  <a:gd name="T42" fmla="*/ 481 w 776"/>
                  <a:gd name="T43" fmla="*/ 483 h 2368"/>
                  <a:gd name="T44" fmla="*/ 451 w 776"/>
                  <a:gd name="T45" fmla="*/ 494 h 2368"/>
                  <a:gd name="T46" fmla="*/ 481 w 776"/>
                  <a:gd name="T47" fmla="*/ 52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3 h 2368"/>
                  <a:gd name="T2" fmla="*/ 44 w 776"/>
                  <a:gd name="T3" fmla="*/ 1 h 2368"/>
                  <a:gd name="T4" fmla="*/ 18 w 776"/>
                  <a:gd name="T5" fmla="*/ 7 h 2368"/>
                  <a:gd name="T6" fmla="*/ 61 w 776"/>
                  <a:gd name="T7" fmla="*/ 7 h 2368"/>
                  <a:gd name="T8" fmla="*/ 35 w 776"/>
                  <a:gd name="T9" fmla="*/ 13 h 2368"/>
                  <a:gd name="T10" fmla="*/ 70 w 776"/>
                  <a:gd name="T11" fmla="*/ 16 h 2368"/>
                  <a:gd name="T12" fmla="*/ 52 w 776"/>
                  <a:gd name="T13" fmla="*/ 20 h 2368"/>
                  <a:gd name="T14" fmla="*/ 87 w 776"/>
                  <a:gd name="T15" fmla="*/ 22 h 2368"/>
                  <a:gd name="T16" fmla="*/ 70 w 776"/>
                  <a:gd name="T17" fmla="*/ 26 h 2368"/>
                  <a:gd name="T18" fmla="*/ 96 w 776"/>
                  <a:gd name="T19" fmla="*/ 28 h 2368"/>
                  <a:gd name="T20" fmla="*/ 87 w 776"/>
                  <a:gd name="T21" fmla="*/ 33 h 2368"/>
                  <a:gd name="T22" fmla="*/ 105 w 776"/>
                  <a:gd name="T23" fmla="*/ 37 h 2368"/>
                  <a:gd name="T24" fmla="*/ 105 w 776"/>
                  <a:gd name="T25" fmla="*/ 41 h 2368"/>
                  <a:gd name="T26" fmla="*/ 122 w 776"/>
                  <a:gd name="T27" fmla="*/ 47 h 2368"/>
                  <a:gd name="T28" fmla="*/ 114 w 776"/>
                  <a:gd name="T29" fmla="*/ 54 h 2368"/>
                  <a:gd name="T30" fmla="*/ 131 w 776"/>
                  <a:gd name="T31" fmla="*/ 58 h 2368"/>
                  <a:gd name="T32" fmla="*/ 122 w 776"/>
                  <a:gd name="T33" fmla="*/ 64 h 2368"/>
                  <a:gd name="T34" fmla="*/ 131 w 776"/>
                  <a:gd name="T35" fmla="*/ 71 h 2368"/>
                  <a:gd name="T36" fmla="*/ 122 w 776"/>
                  <a:gd name="T37" fmla="*/ 75 h 2368"/>
                  <a:gd name="T38" fmla="*/ 140 w 776"/>
                  <a:gd name="T39" fmla="*/ 81 h 2368"/>
                  <a:gd name="T40" fmla="*/ 131 w 776"/>
                  <a:gd name="T41" fmla="*/ 88 h 2368"/>
                  <a:gd name="T42" fmla="*/ 140 w 776"/>
                  <a:gd name="T43" fmla="*/ 96 h 2368"/>
                  <a:gd name="T44" fmla="*/ 131 w 776"/>
                  <a:gd name="T45" fmla="*/ 98 h 2368"/>
                  <a:gd name="T46" fmla="*/ 140 w 776"/>
                  <a:gd name="T47" fmla="*/ 10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880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80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D8417-A5E9-489B-ADB9-2D38C4C14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4DE57-08E6-4F36-BB7E-EB9CF4E5A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B3433-A39C-4356-A598-671D0C134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156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156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75085-8E3B-44EE-ADE4-DBA40FC76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F136-E930-4637-981D-7F40F0E0B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CDBBF-E388-4231-9E45-EF98D3326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229A0-07F4-49AB-AB79-EAA6F7276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A136B-5324-428D-8D10-3560D71F3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CADF2-FEF1-4CA4-867F-635BBE2A8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14627-9ECE-474D-B927-28B5607B4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585CD-CB43-4714-886E-F23760D24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33CB9-F509-473D-84A9-46906A46A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0C9EA-EFB7-4E01-BACD-C74752EC7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49A6D-1927-40CC-B261-127E84BA4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1897A-4B55-43BD-B4EF-00D5CCCB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D710E-F41F-4182-973F-F2FD878E6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9 h 154"/>
                  <a:gd name="T2" fmla="*/ 6 w 144"/>
                  <a:gd name="T3" fmla="*/ 14 h 154"/>
                  <a:gd name="T4" fmla="*/ 12 w 144"/>
                  <a:gd name="T5" fmla="*/ 11 h 154"/>
                  <a:gd name="T6" fmla="*/ 7 w 144"/>
                  <a:gd name="T7" fmla="*/ 5 h 154"/>
                  <a:gd name="T8" fmla="*/ 11 w 144"/>
                  <a:gd name="T9" fmla="*/ 3 h 154"/>
                  <a:gd name="T10" fmla="*/ 12 w 144"/>
                  <a:gd name="T11" fmla="*/ 5 h 154"/>
                  <a:gd name="T12" fmla="*/ 15 w 144"/>
                  <a:gd name="T13" fmla="*/ 4 h 154"/>
                  <a:gd name="T14" fmla="*/ 10 w 144"/>
                  <a:gd name="T15" fmla="*/ 0 h 154"/>
                  <a:gd name="T16" fmla="*/ 4 w 144"/>
                  <a:gd name="T17" fmla="*/ 3 h 154"/>
                  <a:gd name="T18" fmla="*/ 9 w 144"/>
                  <a:gd name="T19" fmla="*/ 10 h 154"/>
                  <a:gd name="T20" fmla="*/ 3 w 144"/>
                  <a:gd name="T21" fmla="*/ 9 h 154"/>
                  <a:gd name="T22" fmla="*/ 0 w 144"/>
                  <a:gd name="T23" fmla="*/ 9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5989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989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EFFF75A-4896-488E-ADF8-BBB657763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0D9A9-EDB6-4C22-97B1-51569A506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1E938-E0C2-490D-B4EC-2A9624C5F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2C7DB-6F9B-4D41-87FB-2830872B7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145A-CD8C-4A75-9142-5B7B3B6E2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1900F-4E5F-411C-8EF3-618DDFBC6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A08E0-B6BE-4CEA-B8B2-51B43DD64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2CE44-F2CC-424B-B840-6D2D52CA1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026B8-F2D3-4348-9A4B-FB89BFD59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59728-76BC-4E90-B43A-EAEB1593A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F7363-C5DC-4C97-BCB6-E05DDE421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C90F8-3454-49DD-975C-1A722348F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C9C5B-04D1-41A3-82F8-14DF69077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F1AA-CFA1-42FD-98D9-3285F0E2A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FD16D-46FD-40C9-A87E-D84CA2C93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AA40F-230A-4A00-AA2E-5FDCAB82B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3FD7B-83B1-4D36-8E19-3D6F90279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F1CA-5AD1-4A08-BB88-355BEB655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0674C-5808-427E-9544-BA3AAB4CF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7" y="2235"/>
                    <a:ext cx="1702" cy="313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09 w 2736"/>
                      <a:gd name="T3" fmla="*/ 40 h 504"/>
                      <a:gd name="T4" fmla="*/ 430 w 2736"/>
                      <a:gd name="T5" fmla="*/ 6 h 504"/>
                      <a:gd name="T6" fmla="*/ 662 w 2736"/>
                      <a:gd name="T7" fmla="*/ 6 h 504"/>
                      <a:gd name="T8" fmla="*/ 658 w 2736"/>
                      <a:gd name="T9" fmla="*/ 25 h 504"/>
                      <a:gd name="T10" fmla="*/ 427 w 2736"/>
                      <a:gd name="T11" fmla="*/ 25 h 504"/>
                      <a:gd name="T12" fmla="*/ 158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8" y="3140"/>
                    <a:ext cx="907" cy="4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6 w 1769"/>
                      <a:gd name="T3" fmla="*/ 13 h 791"/>
                      <a:gd name="T4" fmla="*/ 157 w 1769"/>
                      <a:gd name="T5" fmla="*/ 47 h 791"/>
                      <a:gd name="T6" fmla="*/ 219 w 1769"/>
                      <a:gd name="T7" fmla="*/ 100 h 791"/>
                      <a:gd name="T8" fmla="*/ 239 w 1769"/>
                      <a:gd name="T9" fmla="*/ 141 h 791"/>
                      <a:gd name="T10" fmla="*/ 230 w 1769"/>
                      <a:gd name="T11" fmla="*/ 182 h 791"/>
                      <a:gd name="T12" fmla="*/ 216 w 1769"/>
                      <a:gd name="T13" fmla="*/ 146 h 791"/>
                      <a:gd name="T14" fmla="*/ 189 w 1769"/>
                      <a:gd name="T15" fmla="*/ 105 h 791"/>
                      <a:gd name="T16" fmla="*/ 151 w 1769"/>
                      <a:gd name="T17" fmla="*/ 69 h 791"/>
                      <a:gd name="T18" fmla="*/ 79 w 1769"/>
                      <a:gd name="T19" fmla="*/ 35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165 h 504"/>
                      <a:gd name="T2" fmla="*/ 251 w 2736"/>
                      <a:gd name="T3" fmla="*/ 55 h 504"/>
                      <a:gd name="T4" fmla="*/ 516 w 2736"/>
                      <a:gd name="T5" fmla="*/ 8 h 504"/>
                      <a:gd name="T6" fmla="*/ 795 w 2736"/>
                      <a:gd name="T7" fmla="*/ 8 h 504"/>
                      <a:gd name="T8" fmla="*/ 790 w 2736"/>
                      <a:gd name="T9" fmla="*/ 34 h 504"/>
                      <a:gd name="T10" fmla="*/ 513 w 2736"/>
                      <a:gd name="T11" fmla="*/ 34 h 504"/>
                      <a:gd name="T12" fmla="*/ 190 w 2736"/>
                      <a:gd name="T13" fmla="*/ 95 h 504"/>
                      <a:gd name="T14" fmla="*/ 0 w 2736"/>
                      <a:gd name="T15" fmla="*/ 1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81 w 1769"/>
                      <a:gd name="T3" fmla="*/ 19 h 791"/>
                      <a:gd name="T4" fmla="*/ 193 w 1769"/>
                      <a:gd name="T5" fmla="*/ 65 h 791"/>
                      <a:gd name="T6" fmla="*/ 269 w 1769"/>
                      <a:gd name="T7" fmla="*/ 141 h 791"/>
                      <a:gd name="T8" fmla="*/ 293 w 1769"/>
                      <a:gd name="T9" fmla="*/ 199 h 791"/>
                      <a:gd name="T10" fmla="*/ 282 w 1769"/>
                      <a:gd name="T11" fmla="*/ 257 h 791"/>
                      <a:gd name="T12" fmla="*/ 265 w 1769"/>
                      <a:gd name="T13" fmla="*/ 207 h 791"/>
                      <a:gd name="T14" fmla="*/ 232 w 1769"/>
                      <a:gd name="T15" fmla="*/ 149 h 791"/>
                      <a:gd name="T16" fmla="*/ 185 w 1769"/>
                      <a:gd name="T17" fmla="*/ 97 h 791"/>
                      <a:gd name="T18" fmla="*/ 97 w 1769"/>
                      <a:gd name="T19" fmla="*/ 50 h 791"/>
                      <a:gd name="T20" fmla="*/ 0 w 1769"/>
                      <a:gd name="T21" fmla="*/ 25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109 h 504"/>
                      <a:gd name="T2" fmla="*/ 221 w 2736"/>
                      <a:gd name="T3" fmla="*/ 37 h 504"/>
                      <a:gd name="T4" fmla="*/ 454 w 2736"/>
                      <a:gd name="T5" fmla="*/ 5 h 504"/>
                      <a:gd name="T6" fmla="*/ 699 w 2736"/>
                      <a:gd name="T7" fmla="*/ 5 h 504"/>
                      <a:gd name="T8" fmla="*/ 695 w 2736"/>
                      <a:gd name="T9" fmla="*/ 22 h 504"/>
                      <a:gd name="T10" fmla="*/ 450 w 2736"/>
                      <a:gd name="T11" fmla="*/ 22 h 504"/>
                      <a:gd name="T12" fmla="*/ 167 w 2736"/>
                      <a:gd name="T13" fmla="*/ 64 h 504"/>
                      <a:gd name="T14" fmla="*/ 0 w 2736"/>
                      <a:gd name="T15" fmla="*/ 10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1 w 1769"/>
                      <a:gd name="T3" fmla="*/ 13 h 791"/>
                      <a:gd name="T4" fmla="*/ 169 w 1769"/>
                      <a:gd name="T5" fmla="*/ 44 h 791"/>
                      <a:gd name="T6" fmla="*/ 235 w 1769"/>
                      <a:gd name="T7" fmla="*/ 95 h 791"/>
                      <a:gd name="T8" fmla="*/ 256 w 1769"/>
                      <a:gd name="T9" fmla="*/ 133 h 791"/>
                      <a:gd name="T10" fmla="*/ 246 w 1769"/>
                      <a:gd name="T11" fmla="*/ 172 h 791"/>
                      <a:gd name="T12" fmla="*/ 232 w 1769"/>
                      <a:gd name="T13" fmla="*/ 139 h 791"/>
                      <a:gd name="T14" fmla="*/ 203 w 1769"/>
                      <a:gd name="T15" fmla="*/ 100 h 791"/>
                      <a:gd name="T16" fmla="*/ 162 w 1769"/>
                      <a:gd name="T17" fmla="*/ 65 h 791"/>
                      <a:gd name="T18" fmla="*/ 85 w 1769"/>
                      <a:gd name="T19" fmla="*/ 33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>
                      <a:gd name="T0" fmla="*/ 0 w 2736"/>
                      <a:gd name="T1" fmla="*/ 159 h 504"/>
                      <a:gd name="T2" fmla="*/ 200 w 2736"/>
                      <a:gd name="T3" fmla="*/ 53 h 504"/>
                      <a:gd name="T4" fmla="*/ 411 w 2736"/>
                      <a:gd name="T5" fmla="*/ 7 h 504"/>
                      <a:gd name="T6" fmla="*/ 634 w 2736"/>
                      <a:gd name="T7" fmla="*/ 7 h 504"/>
                      <a:gd name="T8" fmla="*/ 629 w 2736"/>
                      <a:gd name="T9" fmla="*/ 33 h 504"/>
                      <a:gd name="T10" fmla="*/ 408 w 2736"/>
                      <a:gd name="T11" fmla="*/ 33 h 504"/>
                      <a:gd name="T12" fmla="*/ 152 w 2736"/>
                      <a:gd name="T13" fmla="*/ 92 h 504"/>
                      <a:gd name="T14" fmla="*/ 0 w 2736"/>
                      <a:gd name="T15" fmla="*/ 15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2 w 1769"/>
                      <a:gd name="T3" fmla="*/ 16 h 791"/>
                      <a:gd name="T4" fmla="*/ 148 w 1769"/>
                      <a:gd name="T5" fmla="*/ 55 h 791"/>
                      <a:gd name="T6" fmla="*/ 205 w 1769"/>
                      <a:gd name="T7" fmla="*/ 120 h 791"/>
                      <a:gd name="T8" fmla="*/ 224 w 1769"/>
                      <a:gd name="T9" fmla="*/ 169 h 791"/>
                      <a:gd name="T10" fmla="*/ 216 w 1769"/>
                      <a:gd name="T11" fmla="*/ 219 h 791"/>
                      <a:gd name="T12" fmla="*/ 203 w 1769"/>
                      <a:gd name="T13" fmla="*/ 175 h 791"/>
                      <a:gd name="T14" fmla="*/ 178 w 1769"/>
                      <a:gd name="T15" fmla="*/ 126 h 791"/>
                      <a:gd name="T16" fmla="*/ 142 w 1769"/>
                      <a:gd name="T17" fmla="*/ 82 h 791"/>
                      <a:gd name="T18" fmla="*/ 75 w 1769"/>
                      <a:gd name="T19" fmla="*/ 42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155 w 2736"/>
                      <a:gd name="T3" fmla="*/ 40 h 504"/>
                      <a:gd name="T4" fmla="*/ 319 w 2736"/>
                      <a:gd name="T5" fmla="*/ 6 h 504"/>
                      <a:gd name="T6" fmla="*/ 492 w 2736"/>
                      <a:gd name="T7" fmla="*/ 6 h 504"/>
                      <a:gd name="T8" fmla="*/ 489 w 2736"/>
                      <a:gd name="T9" fmla="*/ 25 h 504"/>
                      <a:gd name="T10" fmla="*/ 317 w 2736"/>
                      <a:gd name="T11" fmla="*/ 25 h 504"/>
                      <a:gd name="T12" fmla="*/ 117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69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0 w 1769"/>
                      <a:gd name="T3" fmla="*/ 12 h 791"/>
                      <a:gd name="T4" fmla="*/ 119 w 1769"/>
                      <a:gd name="T5" fmla="*/ 42 h 791"/>
                      <a:gd name="T6" fmla="*/ 166 w 1769"/>
                      <a:gd name="T7" fmla="*/ 92 h 791"/>
                      <a:gd name="T8" fmla="*/ 181 w 1769"/>
                      <a:gd name="T9" fmla="*/ 129 h 791"/>
                      <a:gd name="T10" fmla="*/ 174 w 1769"/>
                      <a:gd name="T11" fmla="*/ 167 h 791"/>
                      <a:gd name="T12" fmla="*/ 164 w 1769"/>
                      <a:gd name="T13" fmla="*/ 134 h 791"/>
                      <a:gd name="T14" fmla="*/ 143 w 1769"/>
                      <a:gd name="T15" fmla="*/ 97 h 791"/>
                      <a:gd name="T16" fmla="*/ 114 w 1769"/>
                      <a:gd name="T17" fmla="*/ 63 h 791"/>
                      <a:gd name="T18" fmla="*/ 60 w 1769"/>
                      <a:gd name="T19" fmla="*/ 32 h 791"/>
                      <a:gd name="T20" fmla="*/ 0 w 1769"/>
                      <a:gd name="T21" fmla="*/ 16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116 w 2736"/>
                      <a:gd name="T3" fmla="*/ 14 h 504"/>
                      <a:gd name="T4" fmla="*/ 240 w 2736"/>
                      <a:gd name="T5" fmla="*/ 2 h 504"/>
                      <a:gd name="T6" fmla="*/ 369 w 2736"/>
                      <a:gd name="T7" fmla="*/ 2 h 504"/>
                      <a:gd name="T8" fmla="*/ 367 w 2736"/>
                      <a:gd name="T9" fmla="*/ 9 h 504"/>
                      <a:gd name="T10" fmla="*/ 238 w 2736"/>
                      <a:gd name="T11" fmla="*/ 9 h 504"/>
                      <a:gd name="T12" fmla="*/ 88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38 w 1769"/>
                      <a:gd name="T3" fmla="*/ 5 h 791"/>
                      <a:gd name="T4" fmla="*/ 90 w 1769"/>
                      <a:gd name="T5" fmla="*/ 19 h 791"/>
                      <a:gd name="T6" fmla="*/ 125 w 1769"/>
                      <a:gd name="T7" fmla="*/ 41 h 791"/>
                      <a:gd name="T8" fmla="*/ 137 w 1769"/>
                      <a:gd name="T9" fmla="*/ 57 h 791"/>
                      <a:gd name="T10" fmla="*/ 131 w 1769"/>
                      <a:gd name="T11" fmla="*/ 74 h 791"/>
                      <a:gd name="T12" fmla="*/ 123 w 1769"/>
                      <a:gd name="T13" fmla="*/ 60 h 791"/>
                      <a:gd name="T14" fmla="*/ 108 w 1769"/>
                      <a:gd name="T15" fmla="*/ 43 h 791"/>
                      <a:gd name="T16" fmla="*/ 86 w 1769"/>
                      <a:gd name="T17" fmla="*/ 28 h 791"/>
                      <a:gd name="T18" fmla="*/ 45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17" y="1128"/>
                    <a:ext cx="1252" cy="202"/>
                  </a:xfrm>
                  <a:custGeom>
                    <a:avLst/>
                    <a:gdLst>
                      <a:gd name="T0" fmla="*/ 0 w 2736"/>
                      <a:gd name="T1" fmla="*/ 32 h 504"/>
                      <a:gd name="T2" fmla="*/ 82 w 2736"/>
                      <a:gd name="T3" fmla="*/ 11 h 504"/>
                      <a:gd name="T4" fmla="*/ 169 w 2736"/>
                      <a:gd name="T5" fmla="*/ 2 h 504"/>
                      <a:gd name="T6" fmla="*/ 260 w 2736"/>
                      <a:gd name="T7" fmla="*/ 2 h 504"/>
                      <a:gd name="T8" fmla="*/ 259 w 2736"/>
                      <a:gd name="T9" fmla="*/ 6 h 504"/>
                      <a:gd name="T10" fmla="*/ 168 w 2736"/>
                      <a:gd name="T11" fmla="*/ 6 h 504"/>
                      <a:gd name="T12" fmla="*/ 62 w 2736"/>
                      <a:gd name="T13" fmla="*/ 19 h 504"/>
                      <a:gd name="T14" fmla="*/ 0 w 2736"/>
                      <a:gd name="T15" fmla="*/ 3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6 w 1769"/>
                      <a:gd name="T3" fmla="*/ 4 h 791"/>
                      <a:gd name="T4" fmla="*/ 62 w 1769"/>
                      <a:gd name="T5" fmla="*/ 15 h 791"/>
                      <a:gd name="T6" fmla="*/ 87 w 1769"/>
                      <a:gd name="T7" fmla="*/ 33 h 791"/>
                      <a:gd name="T8" fmla="*/ 94 w 1769"/>
                      <a:gd name="T9" fmla="*/ 46 h 791"/>
                      <a:gd name="T10" fmla="*/ 91 w 1769"/>
                      <a:gd name="T11" fmla="*/ 60 h 791"/>
                      <a:gd name="T12" fmla="*/ 86 w 1769"/>
                      <a:gd name="T13" fmla="*/ 48 h 791"/>
                      <a:gd name="T14" fmla="*/ 75 w 1769"/>
                      <a:gd name="T15" fmla="*/ 34 h 791"/>
                      <a:gd name="T16" fmla="*/ 60 w 1769"/>
                      <a:gd name="T17" fmla="*/ 22 h 791"/>
                      <a:gd name="T18" fmla="*/ 31 w 1769"/>
                      <a:gd name="T19" fmla="*/ 11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2" y="2345"/>
                    <a:ext cx="1726" cy="309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7 w 2736"/>
                      <a:gd name="T3" fmla="*/ 40 h 504"/>
                      <a:gd name="T4" fmla="*/ 446 w 2736"/>
                      <a:gd name="T5" fmla="*/ 6 h 504"/>
                      <a:gd name="T6" fmla="*/ 687 w 2736"/>
                      <a:gd name="T7" fmla="*/ 6 h 504"/>
                      <a:gd name="T8" fmla="*/ 683 w 2736"/>
                      <a:gd name="T9" fmla="*/ 25 h 504"/>
                      <a:gd name="T10" fmla="*/ 443 w 2736"/>
                      <a:gd name="T11" fmla="*/ 25 h 504"/>
                      <a:gd name="T12" fmla="*/ 165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2 h 791"/>
                      <a:gd name="T8" fmla="*/ 251 w 1769"/>
                      <a:gd name="T9" fmla="*/ 143 h 791"/>
                      <a:gd name="T10" fmla="*/ 242 w 1769"/>
                      <a:gd name="T11" fmla="*/ 186 h 791"/>
                      <a:gd name="T12" fmla="*/ 227 w 1769"/>
                      <a:gd name="T13" fmla="*/ 150 h 791"/>
                      <a:gd name="T14" fmla="*/ 199 w 1769"/>
                      <a:gd name="T15" fmla="*/ 108 h 791"/>
                      <a:gd name="T16" fmla="*/ 158 w 1769"/>
                      <a:gd name="T17" fmla="*/ 70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>
                      <a:gd name="T0" fmla="*/ 0 w 2736"/>
                      <a:gd name="T1" fmla="*/ 165 h 504"/>
                      <a:gd name="T2" fmla="*/ 244 w 2736"/>
                      <a:gd name="T3" fmla="*/ 55 h 504"/>
                      <a:gd name="T4" fmla="*/ 503 w 2736"/>
                      <a:gd name="T5" fmla="*/ 8 h 504"/>
                      <a:gd name="T6" fmla="*/ 775 w 2736"/>
                      <a:gd name="T7" fmla="*/ 8 h 504"/>
                      <a:gd name="T8" fmla="*/ 770 w 2736"/>
                      <a:gd name="T9" fmla="*/ 34 h 504"/>
                      <a:gd name="T10" fmla="*/ 500 w 2736"/>
                      <a:gd name="T11" fmla="*/ 34 h 504"/>
                      <a:gd name="T12" fmla="*/ 185 w 2736"/>
                      <a:gd name="T13" fmla="*/ 95 h 504"/>
                      <a:gd name="T14" fmla="*/ 0 w 2736"/>
                      <a:gd name="T15" fmla="*/ 1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79 w 1769"/>
                      <a:gd name="T3" fmla="*/ 19 h 791"/>
                      <a:gd name="T4" fmla="*/ 189 w 1769"/>
                      <a:gd name="T5" fmla="*/ 65 h 791"/>
                      <a:gd name="T6" fmla="*/ 264 w 1769"/>
                      <a:gd name="T7" fmla="*/ 141 h 791"/>
                      <a:gd name="T8" fmla="*/ 288 w 1769"/>
                      <a:gd name="T9" fmla="*/ 199 h 791"/>
                      <a:gd name="T10" fmla="*/ 277 w 1769"/>
                      <a:gd name="T11" fmla="*/ 257 h 791"/>
                      <a:gd name="T12" fmla="*/ 260 w 1769"/>
                      <a:gd name="T13" fmla="*/ 207 h 791"/>
                      <a:gd name="T14" fmla="*/ 228 w 1769"/>
                      <a:gd name="T15" fmla="*/ 149 h 791"/>
                      <a:gd name="T16" fmla="*/ 182 w 1769"/>
                      <a:gd name="T17" fmla="*/ 97 h 791"/>
                      <a:gd name="T18" fmla="*/ 95 w 1769"/>
                      <a:gd name="T19" fmla="*/ 50 h 791"/>
                      <a:gd name="T20" fmla="*/ 0 w 1769"/>
                      <a:gd name="T21" fmla="*/ 25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109 h 504"/>
                      <a:gd name="T2" fmla="*/ 221 w 2736"/>
                      <a:gd name="T3" fmla="*/ 37 h 504"/>
                      <a:gd name="T4" fmla="*/ 454 w 2736"/>
                      <a:gd name="T5" fmla="*/ 5 h 504"/>
                      <a:gd name="T6" fmla="*/ 699 w 2736"/>
                      <a:gd name="T7" fmla="*/ 5 h 504"/>
                      <a:gd name="T8" fmla="*/ 695 w 2736"/>
                      <a:gd name="T9" fmla="*/ 22 h 504"/>
                      <a:gd name="T10" fmla="*/ 450 w 2736"/>
                      <a:gd name="T11" fmla="*/ 22 h 504"/>
                      <a:gd name="T12" fmla="*/ 167 w 2736"/>
                      <a:gd name="T13" fmla="*/ 64 h 504"/>
                      <a:gd name="T14" fmla="*/ 0 w 2736"/>
                      <a:gd name="T15" fmla="*/ 10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1 w 1769"/>
                      <a:gd name="T3" fmla="*/ 11 h 791"/>
                      <a:gd name="T4" fmla="*/ 169 w 1769"/>
                      <a:gd name="T5" fmla="*/ 39 h 791"/>
                      <a:gd name="T6" fmla="*/ 235 w 1769"/>
                      <a:gd name="T7" fmla="*/ 84 h 791"/>
                      <a:gd name="T8" fmla="*/ 256 w 1769"/>
                      <a:gd name="T9" fmla="*/ 118 h 791"/>
                      <a:gd name="T10" fmla="*/ 246 w 1769"/>
                      <a:gd name="T11" fmla="*/ 153 h 791"/>
                      <a:gd name="T12" fmla="*/ 232 w 1769"/>
                      <a:gd name="T13" fmla="*/ 123 h 791"/>
                      <a:gd name="T14" fmla="*/ 203 w 1769"/>
                      <a:gd name="T15" fmla="*/ 88 h 791"/>
                      <a:gd name="T16" fmla="*/ 162 w 1769"/>
                      <a:gd name="T17" fmla="*/ 57 h 791"/>
                      <a:gd name="T18" fmla="*/ 85 w 1769"/>
                      <a:gd name="T19" fmla="*/ 30 h 791"/>
                      <a:gd name="T20" fmla="*/ 0 w 1769"/>
                      <a:gd name="T21" fmla="*/ 14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>
                      <a:gd name="T0" fmla="*/ 0 w 2736"/>
                      <a:gd name="T1" fmla="*/ 135 h 504"/>
                      <a:gd name="T2" fmla="*/ 199 w 2736"/>
                      <a:gd name="T3" fmla="*/ 45 h 504"/>
                      <a:gd name="T4" fmla="*/ 409 w 2736"/>
                      <a:gd name="T5" fmla="*/ 6 h 504"/>
                      <a:gd name="T6" fmla="*/ 630 w 2736"/>
                      <a:gd name="T7" fmla="*/ 6 h 504"/>
                      <a:gd name="T8" fmla="*/ 626 w 2736"/>
                      <a:gd name="T9" fmla="*/ 28 h 504"/>
                      <a:gd name="T10" fmla="*/ 406 w 2736"/>
                      <a:gd name="T11" fmla="*/ 28 h 504"/>
                      <a:gd name="T12" fmla="*/ 151 w 2736"/>
                      <a:gd name="T13" fmla="*/ 78 h 504"/>
                      <a:gd name="T14" fmla="*/ 0 w 2736"/>
                      <a:gd name="T15" fmla="*/ 1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4 w 1769"/>
                      <a:gd name="T3" fmla="*/ 15 h 791"/>
                      <a:gd name="T4" fmla="*/ 153 w 1769"/>
                      <a:gd name="T5" fmla="*/ 54 h 791"/>
                      <a:gd name="T6" fmla="*/ 212 w 1769"/>
                      <a:gd name="T7" fmla="*/ 116 h 791"/>
                      <a:gd name="T8" fmla="*/ 231 w 1769"/>
                      <a:gd name="T9" fmla="*/ 164 h 791"/>
                      <a:gd name="T10" fmla="*/ 222 w 1769"/>
                      <a:gd name="T11" fmla="*/ 212 h 791"/>
                      <a:gd name="T12" fmla="*/ 209 w 1769"/>
                      <a:gd name="T13" fmla="*/ 171 h 791"/>
                      <a:gd name="T14" fmla="*/ 183 w 1769"/>
                      <a:gd name="T15" fmla="*/ 122 h 791"/>
                      <a:gd name="T16" fmla="*/ 146 w 1769"/>
                      <a:gd name="T17" fmla="*/ 79 h 791"/>
                      <a:gd name="T18" fmla="*/ 77 w 1769"/>
                      <a:gd name="T19" fmla="*/ 41 h 791"/>
                      <a:gd name="T20" fmla="*/ 0 w 1769"/>
                      <a:gd name="T21" fmla="*/ 21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155 w 2736"/>
                      <a:gd name="T3" fmla="*/ 40 h 504"/>
                      <a:gd name="T4" fmla="*/ 319 w 2736"/>
                      <a:gd name="T5" fmla="*/ 6 h 504"/>
                      <a:gd name="T6" fmla="*/ 492 w 2736"/>
                      <a:gd name="T7" fmla="*/ 6 h 504"/>
                      <a:gd name="T8" fmla="*/ 489 w 2736"/>
                      <a:gd name="T9" fmla="*/ 25 h 504"/>
                      <a:gd name="T10" fmla="*/ 317 w 2736"/>
                      <a:gd name="T11" fmla="*/ 25 h 504"/>
                      <a:gd name="T12" fmla="*/ 117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0 w 1769"/>
                      <a:gd name="T3" fmla="*/ 14 h 791"/>
                      <a:gd name="T4" fmla="*/ 119 w 1769"/>
                      <a:gd name="T5" fmla="*/ 48 h 791"/>
                      <a:gd name="T6" fmla="*/ 166 w 1769"/>
                      <a:gd name="T7" fmla="*/ 103 h 791"/>
                      <a:gd name="T8" fmla="*/ 181 w 1769"/>
                      <a:gd name="T9" fmla="*/ 145 h 791"/>
                      <a:gd name="T10" fmla="*/ 174 w 1769"/>
                      <a:gd name="T11" fmla="*/ 187 h 791"/>
                      <a:gd name="T12" fmla="*/ 164 w 1769"/>
                      <a:gd name="T13" fmla="*/ 151 h 791"/>
                      <a:gd name="T14" fmla="*/ 143 w 1769"/>
                      <a:gd name="T15" fmla="*/ 108 h 791"/>
                      <a:gd name="T16" fmla="*/ 114 w 1769"/>
                      <a:gd name="T17" fmla="*/ 70 h 791"/>
                      <a:gd name="T18" fmla="*/ 60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116 w 2736"/>
                      <a:gd name="T3" fmla="*/ 14 h 504"/>
                      <a:gd name="T4" fmla="*/ 240 w 2736"/>
                      <a:gd name="T5" fmla="*/ 2 h 504"/>
                      <a:gd name="T6" fmla="*/ 369 w 2736"/>
                      <a:gd name="T7" fmla="*/ 2 h 504"/>
                      <a:gd name="T8" fmla="*/ 367 w 2736"/>
                      <a:gd name="T9" fmla="*/ 9 h 504"/>
                      <a:gd name="T10" fmla="*/ 238 w 2736"/>
                      <a:gd name="T11" fmla="*/ 9 h 504"/>
                      <a:gd name="T12" fmla="*/ 88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38 w 1769"/>
                      <a:gd name="T3" fmla="*/ 5 h 791"/>
                      <a:gd name="T4" fmla="*/ 90 w 1769"/>
                      <a:gd name="T5" fmla="*/ 19 h 791"/>
                      <a:gd name="T6" fmla="*/ 125 w 1769"/>
                      <a:gd name="T7" fmla="*/ 41 h 791"/>
                      <a:gd name="T8" fmla="*/ 137 w 1769"/>
                      <a:gd name="T9" fmla="*/ 57 h 791"/>
                      <a:gd name="T10" fmla="*/ 131 w 1769"/>
                      <a:gd name="T11" fmla="*/ 74 h 791"/>
                      <a:gd name="T12" fmla="*/ 123 w 1769"/>
                      <a:gd name="T13" fmla="*/ 60 h 791"/>
                      <a:gd name="T14" fmla="*/ 108 w 1769"/>
                      <a:gd name="T15" fmla="*/ 43 h 791"/>
                      <a:gd name="T16" fmla="*/ 86 w 1769"/>
                      <a:gd name="T17" fmla="*/ 28 h 791"/>
                      <a:gd name="T18" fmla="*/ 45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49 w 2736"/>
                      <a:gd name="T9" fmla="*/ 8 h 504"/>
                      <a:gd name="T10" fmla="*/ 162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5 h 791"/>
                      <a:gd name="T6" fmla="*/ 85 w 1769"/>
                      <a:gd name="T7" fmla="*/ 33 h 791"/>
                      <a:gd name="T8" fmla="*/ 92 w 1769"/>
                      <a:gd name="T9" fmla="*/ 46 h 791"/>
                      <a:gd name="T10" fmla="*/ 89 w 1769"/>
                      <a:gd name="T11" fmla="*/ 60 h 791"/>
                      <a:gd name="T12" fmla="*/ 83 w 1769"/>
                      <a:gd name="T13" fmla="*/ 48 h 791"/>
                      <a:gd name="T14" fmla="*/ 73 w 1769"/>
                      <a:gd name="T15" fmla="*/ 34 h 791"/>
                      <a:gd name="T16" fmla="*/ 58 w 1769"/>
                      <a:gd name="T17" fmla="*/ 22 h 791"/>
                      <a:gd name="T18" fmla="*/ 30 w 1769"/>
                      <a:gd name="T19" fmla="*/ 11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79 w 2736"/>
                      <a:gd name="T3" fmla="*/ 13 h 504"/>
                      <a:gd name="T4" fmla="*/ 163 w 2736"/>
                      <a:gd name="T5" fmla="*/ 2 h 504"/>
                      <a:gd name="T6" fmla="*/ 251 w 2736"/>
                      <a:gd name="T7" fmla="*/ 2 h 504"/>
                      <a:gd name="T8" fmla="*/ 250 w 2736"/>
                      <a:gd name="T9" fmla="*/ 8 h 504"/>
                      <a:gd name="T10" fmla="*/ 162 w 2736"/>
                      <a:gd name="T11" fmla="*/ 8 h 504"/>
                      <a:gd name="T12" fmla="*/ 60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5 w 1769"/>
                      <a:gd name="T3" fmla="*/ 4 h 791"/>
                      <a:gd name="T4" fmla="*/ 61 w 1769"/>
                      <a:gd name="T5" fmla="*/ 16 h 791"/>
                      <a:gd name="T6" fmla="*/ 85 w 1769"/>
                      <a:gd name="T7" fmla="*/ 34 h 791"/>
                      <a:gd name="T8" fmla="*/ 92 w 1769"/>
                      <a:gd name="T9" fmla="*/ 48 h 791"/>
                      <a:gd name="T10" fmla="*/ 89 w 1769"/>
                      <a:gd name="T11" fmla="*/ 62 h 791"/>
                      <a:gd name="T12" fmla="*/ 83 w 1769"/>
                      <a:gd name="T13" fmla="*/ 50 h 791"/>
                      <a:gd name="T14" fmla="*/ 73 w 1769"/>
                      <a:gd name="T15" fmla="*/ 36 h 791"/>
                      <a:gd name="T16" fmla="*/ 58 w 1769"/>
                      <a:gd name="T17" fmla="*/ 23 h 791"/>
                      <a:gd name="T18" fmla="*/ 30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>
                      <a:gd name="T0" fmla="*/ 0 w 2736"/>
                      <a:gd name="T1" fmla="*/ 2 h 504"/>
                      <a:gd name="T2" fmla="*/ 5 w 2736"/>
                      <a:gd name="T3" fmla="*/ 1 h 504"/>
                      <a:gd name="T4" fmla="*/ 10 w 2736"/>
                      <a:gd name="T5" fmla="*/ 0 h 504"/>
                      <a:gd name="T6" fmla="*/ 15 w 2736"/>
                      <a:gd name="T7" fmla="*/ 0 h 504"/>
                      <a:gd name="T8" fmla="*/ 15 w 2736"/>
                      <a:gd name="T9" fmla="*/ 1 h 504"/>
                      <a:gd name="T10" fmla="*/ 10 w 2736"/>
                      <a:gd name="T11" fmla="*/ 1 h 504"/>
                      <a:gd name="T12" fmla="*/ 4 w 2736"/>
                      <a:gd name="T13" fmla="*/ 1 h 504"/>
                      <a:gd name="T14" fmla="*/ 0 w 2736"/>
                      <a:gd name="T15" fmla="*/ 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2 h 791"/>
                      <a:gd name="T8" fmla="*/ 6 w 1769"/>
                      <a:gd name="T9" fmla="*/ 3 h 791"/>
                      <a:gd name="T10" fmla="*/ 5 w 1769"/>
                      <a:gd name="T11" fmla="*/ 4 h 791"/>
                      <a:gd name="T12" fmla="*/ 5 w 1769"/>
                      <a:gd name="T13" fmla="*/ 3 h 791"/>
                      <a:gd name="T14" fmla="*/ 4 w 1769"/>
                      <a:gd name="T15" fmla="*/ 2 h 791"/>
                      <a:gd name="T16" fmla="*/ 4 w 1769"/>
                      <a:gd name="T17" fmla="*/ 1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2 h 504"/>
                      <a:gd name="T2" fmla="*/ 5 w 2736"/>
                      <a:gd name="T3" fmla="*/ 1 h 504"/>
                      <a:gd name="T4" fmla="*/ 10 w 2736"/>
                      <a:gd name="T5" fmla="*/ 0 h 504"/>
                      <a:gd name="T6" fmla="*/ 16 w 2736"/>
                      <a:gd name="T7" fmla="*/ 0 h 504"/>
                      <a:gd name="T8" fmla="*/ 16 w 2736"/>
                      <a:gd name="T9" fmla="*/ 1 h 504"/>
                      <a:gd name="T10" fmla="*/ 10 w 2736"/>
                      <a:gd name="T11" fmla="*/ 1 h 504"/>
                      <a:gd name="T12" fmla="*/ 4 w 2736"/>
                      <a:gd name="T13" fmla="*/ 1 h 504"/>
                      <a:gd name="T14" fmla="*/ 0 w 2736"/>
                      <a:gd name="T15" fmla="*/ 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2 h 791"/>
                      <a:gd name="T8" fmla="*/ 6 w 1769"/>
                      <a:gd name="T9" fmla="*/ 3 h 791"/>
                      <a:gd name="T10" fmla="*/ 6 w 1769"/>
                      <a:gd name="T11" fmla="*/ 4 h 791"/>
                      <a:gd name="T12" fmla="*/ 5 w 1769"/>
                      <a:gd name="T13" fmla="*/ 3 h 791"/>
                      <a:gd name="T14" fmla="*/ 5 w 1769"/>
                      <a:gd name="T15" fmla="*/ 2 h 791"/>
                      <a:gd name="T16" fmla="*/ 4 w 1769"/>
                      <a:gd name="T17" fmla="*/ 1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56 w 2736"/>
                      <a:gd name="T3" fmla="*/ 13 h 504"/>
                      <a:gd name="T4" fmla="*/ 116 w 2736"/>
                      <a:gd name="T5" fmla="*/ 2 h 504"/>
                      <a:gd name="T6" fmla="*/ 178 w 2736"/>
                      <a:gd name="T7" fmla="*/ 2 h 504"/>
                      <a:gd name="T8" fmla="*/ 177 w 2736"/>
                      <a:gd name="T9" fmla="*/ 8 h 504"/>
                      <a:gd name="T10" fmla="*/ 115 w 2736"/>
                      <a:gd name="T11" fmla="*/ 8 h 504"/>
                      <a:gd name="T12" fmla="*/ 43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8 w 1769"/>
                      <a:gd name="T3" fmla="*/ 4 h 791"/>
                      <a:gd name="T4" fmla="*/ 43 w 1769"/>
                      <a:gd name="T5" fmla="*/ 15 h 791"/>
                      <a:gd name="T6" fmla="*/ 60 w 1769"/>
                      <a:gd name="T7" fmla="*/ 33 h 791"/>
                      <a:gd name="T8" fmla="*/ 65 w 1769"/>
                      <a:gd name="T9" fmla="*/ 47 h 791"/>
                      <a:gd name="T10" fmla="*/ 63 w 1769"/>
                      <a:gd name="T11" fmla="*/ 61 h 791"/>
                      <a:gd name="T12" fmla="*/ 59 w 1769"/>
                      <a:gd name="T13" fmla="*/ 49 h 791"/>
                      <a:gd name="T14" fmla="*/ 52 w 1769"/>
                      <a:gd name="T15" fmla="*/ 35 h 791"/>
                      <a:gd name="T16" fmla="*/ 41 w 1769"/>
                      <a:gd name="T17" fmla="*/ 23 h 791"/>
                      <a:gd name="T18" fmla="*/ 22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48 w 2736"/>
                      <a:gd name="T3" fmla="*/ 13 h 504"/>
                      <a:gd name="T4" fmla="*/ 98 w 2736"/>
                      <a:gd name="T5" fmla="*/ 2 h 504"/>
                      <a:gd name="T6" fmla="*/ 152 w 2736"/>
                      <a:gd name="T7" fmla="*/ 2 h 504"/>
                      <a:gd name="T8" fmla="*/ 151 w 2736"/>
                      <a:gd name="T9" fmla="*/ 8 h 504"/>
                      <a:gd name="T10" fmla="*/ 98 w 2736"/>
                      <a:gd name="T11" fmla="*/ 8 h 504"/>
                      <a:gd name="T12" fmla="*/ 36 w 2736"/>
                      <a:gd name="T13" fmla="*/ 23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4 h 791"/>
                      <a:gd name="T4" fmla="*/ 39 w 1769"/>
                      <a:gd name="T5" fmla="*/ 15 h 791"/>
                      <a:gd name="T6" fmla="*/ 54 w 1769"/>
                      <a:gd name="T7" fmla="*/ 34 h 791"/>
                      <a:gd name="T8" fmla="*/ 59 w 1769"/>
                      <a:gd name="T9" fmla="*/ 47 h 791"/>
                      <a:gd name="T10" fmla="*/ 56 w 1769"/>
                      <a:gd name="T11" fmla="*/ 62 h 791"/>
                      <a:gd name="T12" fmla="*/ 53 w 1769"/>
                      <a:gd name="T13" fmla="*/ 49 h 791"/>
                      <a:gd name="T14" fmla="*/ 46 w 1769"/>
                      <a:gd name="T15" fmla="*/ 35 h 791"/>
                      <a:gd name="T16" fmla="*/ 37 w 1769"/>
                      <a:gd name="T17" fmla="*/ 23 h 791"/>
                      <a:gd name="T18" fmla="*/ 1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79 w 2736"/>
                      <a:gd name="T3" fmla="*/ 13 h 504"/>
                      <a:gd name="T4" fmla="*/ 162 w 2736"/>
                      <a:gd name="T5" fmla="*/ 2 h 504"/>
                      <a:gd name="T6" fmla="*/ 250 w 2736"/>
                      <a:gd name="T7" fmla="*/ 2 h 504"/>
                      <a:gd name="T8" fmla="*/ 249 w 2736"/>
                      <a:gd name="T9" fmla="*/ 8 h 504"/>
                      <a:gd name="T10" fmla="*/ 161 w 2736"/>
                      <a:gd name="T11" fmla="*/ 8 h 504"/>
                      <a:gd name="T12" fmla="*/ 59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4 w 1769"/>
                      <a:gd name="T3" fmla="*/ 4 h 791"/>
                      <a:gd name="T4" fmla="*/ 57 w 1769"/>
                      <a:gd name="T5" fmla="*/ 15 h 791"/>
                      <a:gd name="T6" fmla="*/ 79 w 1769"/>
                      <a:gd name="T7" fmla="*/ 33 h 791"/>
                      <a:gd name="T8" fmla="*/ 86 w 1769"/>
                      <a:gd name="T9" fmla="*/ 47 h 791"/>
                      <a:gd name="T10" fmla="*/ 83 w 1769"/>
                      <a:gd name="T11" fmla="*/ 61 h 791"/>
                      <a:gd name="T12" fmla="*/ 78 w 1769"/>
                      <a:gd name="T13" fmla="*/ 49 h 791"/>
                      <a:gd name="T14" fmla="*/ 68 w 1769"/>
                      <a:gd name="T15" fmla="*/ 35 h 791"/>
                      <a:gd name="T16" fmla="*/ 54 w 1769"/>
                      <a:gd name="T17" fmla="*/ 23 h 791"/>
                      <a:gd name="T18" fmla="*/ 2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78 w 2736"/>
                      <a:gd name="T3" fmla="*/ 13 h 504"/>
                      <a:gd name="T4" fmla="*/ 160 w 2736"/>
                      <a:gd name="T5" fmla="*/ 2 h 504"/>
                      <a:gd name="T6" fmla="*/ 247 w 2736"/>
                      <a:gd name="T7" fmla="*/ 2 h 504"/>
                      <a:gd name="T8" fmla="*/ 245 w 2736"/>
                      <a:gd name="T9" fmla="*/ 8 h 504"/>
                      <a:gd name="T10" fmla="*/ 159 w 2736"/>
                      <a:gd name="T11" fmla="*/ 8 h 504"/>
                      <a:gd name="T12" fmla="*/ 59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4 w 1769"/>
                      <a:gd name="T3" fmla="*/ 4 h 791"/>
                      <a:gd name="T4" fmla="*/ 56 w 1769"/>
                      <a:gd name="T5" fmla="*/ 16 h 791"/>
                      <a:gd name="T6" fmla="*/ 79 w 1769"/>
                      <a:gd name="T7" fmla="*/ 34 h 791"/>
                      <a:gd name="T8" fmla="*/ 85 w 1769"/>
                      <a:gd name="T9" fmla="*/ 48 h 791"/>
                      <a:gd name="T10" fmla="*/ 82 w 1769"/>
                      <a:gd name="T11" fmla="*/ 62 h 791"/>
                      <a:gd name="T12" fmla="*/ 77 w 1769"/>
                      <a:gd name="T13" fmla="*/ 50 h 791"/>
                      <a:gd name="T14" fmla="*/ 68 w 1769"/>
                      <a:gd name="T15" fmla="*/ 36 h 791"/>
                      <a:gd name="T16" fmla="*/ 54 w 1769"/>
                      <a:gd name="T17" fmla="*/ 23 h 791"/>
                      <a:gd name="T18" fmla="*/ 28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1 h 504"/>
                    <a:gd name="T2" fmla="*/ 3 w 2736"/>
                    <a:gd name="T3" fmla="*/ 0 h 504"/>
                    <a:gd name="T4" fmla="*/ 6 w 2736"/>
                    <a:gd name="T5" fmla="*/ 0 h 504"/>
                    <a:gd name="T6" fmla="*/ 9 w 2736"/>
                    <a:gd name="T7" fmla="*/ 0 h 504"/>
                    <a:gd name="T8" fmla="*/ 9 w 2736"/>
                    <a:gd name="T9" fmla="*/ 0 h 504"/>
                    <a:gd name="T10" fmla="*/ 6 w 2736"/>
                    <a:gd name="T11" fmla="*/ 0 h 504"/>
                    <a:gd name="T12" fmla="*/ 2 w 2736"/>
                    <a:gd name="T13" fmla="*/ 0 h 504"/>
                    <a:gd name="T14" fmla="*/ 0 w 2736"/>
                    <a:gd name="T15" fmla="*/ 1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0 w 1769"/>
                    <a:gd name="T1" fmla="*/ 0 h 791"/>
                    <a:gd name="T2" fmla="*/ 1 w 1769"/>
                    <a:gd name="T3" fmla="*/ 0 h 791"/>
                    <a:gd name="T4" fmla="*/ 2 w 1769"/>
                    <a:gd name="T5" fmla="*/ 0 h 791"/>
                    <a:gd name="T6" fmla="*/ 3 w 1769"/>
                    <a:gd name="T7" fmla="*/ 1 h 791"/>
                    <a:gd name="T8" fmla="*/ 3 w 1769"/>
                    <a:gd name="T9" fmla="*/ 1 h 791"/>
                    <a:gd name="T10" fmla="*/ 3 w 1769"/>
                    <a:gd name="T11" fmla="*/ 1 h 791"/>
                    <a:gd name="T12" fmla="*/ 3 w 1769"/>
                    <a:gd name="T13" fmla="*/ 1 h 791"/>
                    <a:gd name="T14" fmla="*/ 3 w 1769"/>
                    <a:gd name="T15" fmla="*/ 1 h 791"/>
                    <a:gd name="T16" fmla="*/ 2 w 1769"/>
                    <a:gd name="T17" fmla="*/ 0 h 791"/>
                    <a:gd name="T18" fmla="*/ 1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>
                      <a:gd name="T0" fmla="*/ 0 w 2736"/>
                      <a:gd name="T1" fmla="*/ 25 h 504"/>
                      <a:gd name="T2" fmla="*/ 48 w 2736"/>
                      <a:gd name="T3" fmla="*/ 8 h 504"/>
                      <a:gd name="T4" fmla="*/ 99 w 2736"/>
                      <a:gd name="T5" fmla="*/ 1 h 504"/>
                      <a:gd name="T6" fmla="*/ 152 w 2736"/>
                      <a:gd name="T7" fmla="*/ 1 h 504"/>
                      <a:gd name="T8" fmla="*/ 152 w 2736"/>
                      <a:gd name="T9" fmla="*/ 5 h 504"/>
                      <a:gd name="T10" fmla="*/ 98 w 2736"/>
                      <a:gd name="T11" fmla="*/ 5 h 504"/>
                      <a:gd name="T12" fmla="*/ 36 w 2736"/>
                      <a:gd name="T13" fmla="*/ 15 h 504"/>
                      <a:gd name="T14" fmla="*/ 0 w 2736"/>
                      <a:gd name="T15" fmla="*/ 2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3 h 791"/>
                      <a:gd name="T4" fmla="*/ 38 w 1769"/>
                      <a:gd name="T5" fmla="*/ 10 h 791"/>
                      <a:gd name="T6" fmla="*/ 53 w 1769"/>
                      <a:gd name="T7" fmla="*/ 21 h 791"/>
                      <a:gd name="T8" fmla="*/ 58 w 1769"/>
                      <a:gd name="T9" fmla="*/ 29 h 791"/>
                      <a:gd name="T10" fmla="*/ 55 w 1769"/>
                      <a:gd name="T11" fmla="*/ 38 h 791"/>
                      <a:gd name="T12" fmla="*/ 52 w 1769"/>
                      <a:gd name="T13" fmla="*/ 31 h 791"/>
                      <a:gd name="T14" fmla="*/ 45 w 1769"/>
                      <a:gd name="T15" fmla="*/ 22 h 791"/>
                      <a:gd name="T16" fmla="*/ 36 w 1769"/>
                      <a:gd name="T17" fmla="*/ 14 h 791"/>
                      <a:gd name="T18" fmla="*/ 19 w 1769"/>
                      <a:gd name="T19" fmla="*/ 7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65 w 2736"/>
                      <a:gd name="T3" fmla="*/ 26 h 504"/>
                      <a:gd name="T4" fmla="*/ 133 w 2736"/>
                      <a:gd name="T5" fmla="*/ 4 h 504"/>
                      <a:gd name="T6" fmla="*/ 205 w 2736"/>
                      <a:gd name="T7" fmla="*/ 4 h 504"/>
                      <a:gd name="T8" fmla="*/ 204 w 2736"/>
                      <a:gd name="T9" fmla="*/ 16 h 504"/>
                      <a:gd name="T10" fmla="*/ 132 w 2736"/>
                      <a:gd name="T11" fmla="*/ 16 h 504"/>
                      <a:gd name="T12" fmla="*/ 49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1 w 1769"/>
                      <a:gd name="T3" fmla="*/ 9 h 791"/>
                      <a:gd name="T4" fmla="*/ 50 w 1769"/>
                      <a:gd name="T5" fmla="*/ 30 h 791"/>
                      <a:gd name="T6" fmla="*/ 69 w 1769"/>
                      <a:gd name="T7" fmla="*/ 66 h 791"/>
                      <a:gd name="T8" fmla="*/ 75 w 1769"/>
                      <a:gd name="T9" fmla="*/ 92 h 791"/>
                      <a:gd name="T10" fmla="*/ 72 w 1769"/>
                      <a:gd name="T11" fmla="*/ 120 h 791"/>
                      <a:gd name="T12" fmla="*/ 68 w 1769"/>
                      <a:gd name="T13" fmla="*/ 96 h 791"/>
                      <a:gd name="T14" fmla="*/ 59 w 1769"/>
                      <a:gd name="T15" fmla="*/ 69 h 791"/>
                      <a:gd name="T16" fmla="*/ 48 w 1769"/>
                      <a:gd name="T17" fmla="*/ 45 h 791"/>
                      <a:gd name="T18" fmla="*/ 25 w 1769"/>
                      <a:gd name="T19" fmla="*/ 23 h 791"/>
                      <a:gd name="T20" fmla="*/ 0 w 1769"/>
                      <a:gd name="T21" fmla="*/ 1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7 w 2736"/>
                      <a:gd name="T3" fmla="*/ 1 h 504"/>
                      <a:gd name="T4" fmla="*/ 75 w 2736"/>
                      <a:gd name="T5" fmla="*/ 0 h 504"/>
                      <a:gd name="T6" fmla="*/ 116 w 2736"/>
                      <a:gd name="T7" fmla="*/ 0 h 504"/>
                      <a:gd name="T8" fmla="*/ 115 w 2736"/>
                      <a:gd name="T9" fmla="*/ 1 h 504"/>
                      <a:gd name="T10" fmla="*/ 75 w 2736"/>
                      <a:gd name="T11" fmla="*/ 1 h 504"/>
                      <a:gd name="T12" fmla="*/ 28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2 w 1769"/>
                      <a:gd name="T3" fmla="*/ 0 h 791"/>
                      <a:gd name="T4" fmla="*/ 28 w 1769"/>
                      <a:gd name="T5" fmla="*/ 1 h 791"/>
                      <a:gd name="T6" fmla="*/ 39 w 1769"/>
                      <a:gd name="T7" fmla="*/ 2 h 791"/>
                      <a:gd name="T8" fmla="*/ 42 w 1769"/>
                      <a:gd name="T9" fmla="*/ 3 h 791"/>
                      <a:gd name="T10" fmla="*/ 41 w 1769"/>
                      <a:gd name="T11" fmla="*/ 4 h 791"/>
                      <a:gd name="T12" fmla="*/ 38 w 1769"/>
                      <a:gd name="T13" fmla="*/ 3 h 791"/>
                      <a:gd name="T14" fmla="*/ 34 w 1769"/>
                      <a:gd name="T15" fmla="*/ 2 h 791"/>
                      <a:gd name="T16" fmla="*/ 27 w 1769"/>
                      <a:gd name="T17" fmla="*/ 1 h 791"/>
                      <a:gd name="T18" fmla="*/ 14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16 w 2736"/>
                      <a:gd name="T3" fmla="*/ 40 h 504"/>
                      <a:gd name="T4" fmla="*/ 444 w 2736"/>
                      <a:gd name="T5" fmla="*/ 6 h 504"/>
                      <a:gd name="T6" fmla="*/ 684 w 2736"/>
                      <a:gd name="T7" fmla="*/ 6 h 504"/>
                      <a:gd name="T8" fmla="*/ 681 w 2736"/>
                      <a:gd name="T9" fmla="*/ 25 h 504"/>
                      <a:gd name="T10" fmla="*/ 442 w 2736"/>
                      <a:gd name="T11" fmla="*/ 25 h 504"/>
                      <a:gd name="T12" fmla="*/ 16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8" y="3494"/>
                    <a:ext cx="919" cy="489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9 w 1769"/>
                      <a:gd name="T3" fmla="*/ 14 h 791"/>
                      <a:gd name="T4" fmla="*/ 164 w 1769"/>
                      <a:gd name="T5" fmla="*/ 48 h 791"/>
                      <a:gd name="T6" fmla="*/ 228 w 1769"/>
                      <a:gd name="T7" fmla="*/ 102 h 791"/>
                      <a:gd name="T8" fmla="*/ 249 w 1769"/>
                      <a:gd name="T9" fmla="*/ 143 h 791"/>
                      <a:gd name="T10" fmla="*/ 239 w 1769"/>
                      <a:gd name="T11" fmla="*/ 186 h 791"/>
                      <a:gd name="T12" fmla="*/ 225 w 1769"/>
                      <a:gd name="T13" fmla="*/ 150 h 791"/>
                      <a:gd name="T14" fmla="*/ 196 w 1769"/>
                      <a:gd name="T15" fmla="*/ 108 h 791"/>
                      <a:gd name="T16" fmla="*/ 157 w 1769"/>
                      <a:gd name="T17" fmla="*/ 70 h 791"/>
                      <a:gd name="T18" fmla="*/ 82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171 w 2736"/>
                      <a:gd name="T3" fmla="*/ 40 h 504"/>
                      <a:gd name="T4" fmla="*/ 351 w 2736"/>
                      <a:gd name="T5" fmla="*/ 6 h 504"/>
                      <a:gd name="T6" fmla="*/ 541 w 2736"/>
                      <a:gd name="T7" fmla="*/ 6 h 504"/>
                      <a:gd name="T8" fmla="*/ 538 w 2736"/>
                      <a:gd name="T9" fmla="*/ 25 h 504"/>
                      <a:gd name="T10" fmla="*/ 349 w 2736"/>
                      <a:gd name="T11" fmla="*/ 25 h 504"/>
                      <a:gd name="T12" fmla="*/ 12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1"/>
                    <a:ext cx="845" cy="489"/>
                  </a:xfrm>
                  <a:custGeom>
                    <a:avLst/>
                    <a:gdLst>
                      <a:gd name="T0" fmla="*/ 0 w 1769"/>
                      <a:gd name="T1" fmla="*/ 2 h 791"/>
                      <a:gd name="T2" fmla="*/ 53 w 1769"/>
                      <a:gd name="T3" fmla="*/ 14 h 791"/>
                      <a:gd name="T4" fmla="*/ 126 w 1769"/>
                      <a:gd name="T5" fmla="*/ 48 h 791"/>
                      <a:gd name="T6" fmla="*/ 176 w 1769"/>
                      <a:gd name="T7" fmla="*/ 102 h 791"/>
                      <a:gd name="T8" fmla="*/ 192 w 1769"/>
                      <a:gd name="T9" fmla="*/ 143 h 791"/>
                      <a:gd name="T10" fmla="*/ 184 w 1769"/>
                      <a:gd name="T11" fmla="*/ 186 h 791"/>
                      <a:gd name="T12" fmla="*/ 173 w 1769"/>
                      <a:gd name="T13" fmla="*/ 150 h 791"/>
                      <a:gd name="T14" fmla="*/ 151 w 1769"/>
                      <a:gd name="T15" fmla="*/ 108 h 791"/>
                      <a:gd name="T16" fmla="*/ 121 w 1769"/>
                      <a:gd name="T17" fmla="*/ 70 h 791"/>
                      <a:gd name="T18" fmla="*/ 64 w 1769"/>
                      <a:gd name="T19" fmla="*/ 36 h 791"/>
                      <a:gd name="T20" fmla="*/ 0 w 1769"/>
                      <a:gd name="T21" fmla="*/ 18 h 791"/>
                      <a:gd name="T22" fmla="*/ 0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18" y="2672"/>
                    <a:ext cx="1712" cy="302"/>
                  </a:xfrm>
                  <a:custGeom>
                    <a:avLst/>
                    <a:gdLst>
                      <a:gd name="T0" fmla="*/ 0 w 2736"/>
                      <a:gd name="T1" fmla="*/ 108 h 504"/>
                      <a:gd name="T2" fmla="*/ 212 w 2736"/>
                      <a:gd name="T3" fmla="*/ 37 h 504"/>
                      <a:gd name="T4" fmla="*/ 435 w 2736"/>
                      <a:gd name="T5" fmla="*/ 5 h 504"/>
                      <a:gd name="T6" fmla="*/ 670 w 2736"/>
                      <a:gd name="T7" fmla="*/ 5 h 504"/>
                      <a:gd name="T8" fmla="*/ 666 w 2736"/>
                      <a:gd name="T9" fmla="*/ 22 h 504"/>
                      <a:gd name="T10" fmla="*/ 432 w 2736"/>
                      <a:gd name="T11" fmla="*/ 22 h 504"/>
                      <a:gd name="T12" fmla="*/ 160 w 2736"/>
                      <a:gd name="T13" fmla="*/ 63 h 504"/>
                      <a:gd name="T14" fmla="*/ 0 w 2736"/>
                      <a:gd name="T15" fmla="*/ 10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08" y="3879"/>
                    <a:ext cx="920" cy="471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7 w 1769"/>
                      <a:gd name="T3" fmla="*/ 12 h 791"/>
                      <a:gd name="T4" fmla="*/ 161 w 1769"/>
                      <a:gd name="T5" fmla="*/ 42 h 791"/>
                      <a:gd name="T6" fmla="*/ 224 w 1769"/>
                      <a:gd name="T7" fmla="*/ 91 h 791"/>
                      <a:gd name="T8" fmla="*/ 245 w 1769"/>
                      <a:gd name="T9" fmla="*/ 129 h 791"/>
                      <a:gd name="T10" fmla="*/ 235 w 1769"/>
                      <a:gd name="T11" fmla="*/ 166 h 791"/>
                      <a:gd name="T12" fmla="*/ 221 w 1769"/>
                      <a:gd name="T13" fmla="*/ 133 h 791"/>
                      <a:gd name="T14" fmla="*/ 193 w 1769"/>
                      <a:gd name="T15" fmla="*/ 96 h 791"/>
                      <a:gd name="T16" fmla="*/ 154 w 1769"/>
                      <a:gd name="T17" fmla="*/ 63 h 791"/>
                      <a:gd name="T18" fmla="*/ 81 w 1769"/>
                      <a:gd name="T19" fmla="*/ 32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119 h 504"/>
                      <a:gd name="T2" fmla="*/ 216 w 2736"/>
                      <a:gd name="T3" fmla="*/ 40 h 504"/>
                      <a:gd name="T4" fmla="*/ 443 w 2736"/>
                      <a:gd name="T5" fmla="*/ 6 h 504"/>
                      <a:gd name="T6" fmla="*/ 683 w 2736"/>
                      <a:gd name="T7" fmla="*/ 6 h 504"/>
                      <a:gd name="T8" fmla="*/ 680 w 2736"/>
                      <a:gd name="T9" fmla="*/ 25 h 504"/>
                      <a:gd name="T10" fmla="*/ 441 w 2736"/>
                      <a:gd name="T11" fmla="*/ 25 h 504"/>
                      <a:gd name="T12" fmla="*/ 163 w 2736"/>
                      <a:gd name="T13" fmla="*/ 69 h 504"/>
                      <a:gd name="T14" fmla="*/ 0 w 2736"/>
                      <a:gd name="T15" fmla="*/ 1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70 w 1769"/>
                      <a:gd name="T3" fmla="*/ 14 h 791"/>
                      <a:gd name="T4" fmla="*/ 165 w 1769"/>
                      <a:gd name="T5" fmla="*/ 48 h 791"/>
                      <a:gd name="T6" fmla="*/ 230 w 1769"/>
                      <a:gd name="T7" fmla="*/ 103 h 791"/>
                      <a:gd name="T8" fmla="*/ 251 w 1769"/>
                      <a:gd name="T9" fmla="*/ 146 h 791"/>
                      <a:gd name="T10" fmla="*/ 242 w 1769"/>
                      <a:gd name="T11" fmla="*/ 189 h 791"/>
                      <a:gd name="T12" fmla="*/ 227 w 1769"/>
                      <a:gd name="T13" fmla="*/ 151 h 791"/>
                      <a:gd name="T14" fmla="*/ 199 w 1769"/>
                      <a:gd name="T15" fmla="*/ 109 h 791"/>
                      <a:gd name="T16" fmla="*/ 158 w 1769"/>
                      <a:gd name="T17" fmla="*/ 71 h 791"/>
                      <a:gd name="T18" fmla="*/ 83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8" y="2522"/>
                    <a:ext cx="1646" cy="299"/>
                  </a:xfrm>
                  <a:custGeom>
                    <a:avLst/>
                    <a:gdLst>
                      <a:gd name="T0" fmla="*/ 0 w 2736"/>
                      <a:gd name="T1" fmla="*/ 105 h 504"/>
                      <a:gd name="T2" fmla="*/ 189 w 2736"/>
                      <a:gd name="T3" fmla="*/ 35 h 504"/>
                      <a:gd name="T4" fmla="*/ 389 w 2736"/>
                      <a:gd name="T5" fmla="*/ 5 h 504"/>
                      <a:gd name="T6" fmla="*/ 599 w 2736"/>
                      <a:gd name="T7" fmla="*/ 5 h 504"/>
                      <a:gd name="T8" fmla="*/ 595 w 2736"/>
                      <a:gd name="T9" fmla="*/ 21 h 504"/>
                      <a:gd name="T10" fmla="*/ 386 w 2736"/>
                      <a:gd name="T11" fmla="*/ 21 h 504"/>
                      <a:gd name="T12" fmla="*/ 143 w 2736"/>
                      <a:gd name="T13" fmla="*/ 61 h 504"/>
                      <a:gd name="T14" fmla="*/ 0 w 2736"/>
                      <a:gd name="T15" fmla="*/ 10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94"/>
                    <a:ext cx="885" cy="469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1 w 1769"/>
                      <a:gd name="T3" fmla="*/ 12 h 791"/>
                      <a:gd name="T4" fmla="*/ 145 w 1769"/>
                      <a:gd name="T5" fmla="*/ 42 h 791"/>
                      <a:gd name="T6" fmla="*/ 202 w 1769"/>
                      <a:gd name="T7" fmla="*/ 90 h 791"/>
                      <a:gd name="T8" fmla="*/ 220 w 1769"/>
                      <a:gd name="T9" fmla="*/ 127 h 791"/>
                      <a:gd name="T10" fmla="*/ 212 w 1769"/>
                      <a:gd name="T11" fmla="*/ 164 h 791"/>
                      <a:gd name="T12" fmla="*/ 199 w 1769"/>
                      <a:gd name="T13" fmla="*/ 132 h 791"/>
                      <a:gd name="T14" fmla="*/ 174 w 1769"/>
                      <a:gd name="T15" fmla="*/ 94 h 791"/>
                      <a:gd name="T16" fmla="*/ 139 w 1769"/>
                      <a:gd name="T17" fmla="*/ 62 h 791"/>
                      <a:gd name="T18" fmla="*/ 73 w 1769"/>
                      <a:gd name="T19" fmla="*/ 31 h 791"/>
                      <a:gd name="T20" fmla="*/ 0 w 1769"/>
                      <a:gd name="T21" fmla="*/ 16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>
                      <a:gd name="T0" fmla="*/ 0 w 2736"/>
                      <a:gd name="T1" fmla="*/ 57 h 504"/>
                      <a:gd name="T2" fmla="*/ 173 w 2736"/>
                      <a:gd name="T3" fmla="*/ 19 h 504"/>
                      <a:gd name="T4" fmla="*/ 356 w 2736"/>
                      <a:gd name="T5" fmla="*/ 3 h 504"/>
                      <a:gd name="T6" fmla="*/ 547 w 2736"/>
                      <a:gd name="T7" fmla="*/ 3 h 504"/>
                      <a:gd name="T8" fmla="*/ 544 w 2736"/>
                      <a:gd name="T9" fmla="*/ 12 h 504"/>
                      <a:gd name="T10" fmla="*/ 353 w 2736"/>
                      <a:gd name="T11" fmla="*/ 12 h 504"/>
                      <a:gd name="T12" fmla="*/ 130 w 2736"/>
                      <a:gd name="T13" fmla="*/ 33 h 504"/>
                      <a:gd name="T14" fmla="*/ 0 w 2736"/>
                      <a:gd name="T15" fmla="*/ 5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27"/>
                    <a:ext cx="857" cy="386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5 w 1769"/>
                      <a:gd name="T3" fmla="*/ 6 h 791"/>
                      <a:gd name="T4" fmla="*/ 132 w 1769"/>
                      <a:gd name="T5" fmla="*/ 23 h 791"/>
                      <a:gd name="T6" fmla="*/ 183 w 1769"/>
                      <a:gd name="T7" fmla="*/ 50 h 791"/>
                      <a:gd name="T8" fmla="*/ 200 w 1769"/>
                      <a:gd name="T9" fmla="*/ 71 h 791"/>
                      <a:gd name="T10" fmla="*/ 192 w 1769"/>
                      <a:gd name="T11" fmla="*/ 91 h 791"/>
                      <a:gd name="T12" fmla="*/ 181 w 1769"/>
                      <a:gd name="T13" fmla="*/ 73 h 791"/>
                      <a:gd name="T14" fmla="*/ 158 w 1769"/>
                      <a:gd name="T15" fmla="*/ 53 h 791"/>
                      <a:gd name="T16" fmla="*/ 126 w 1769"/>
                      <a:gd name="T17" fmla="*/ 34 h 791"/>
                      <a:gd name="T18" fmla="*/ 66 w 1769"/>
                      <a:gd name="T19" fmla="*/ 18 h 791"/>
                      <a:gd name="T20" fmla="*/ 0 w 1769"/>
                      <a:gd name="T21" fmla="*/ 9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8" y="2701"/>
                    <a:ext cx="1451" cy="247"/>
                  </a:xfrm>
                  <a:custGeom>
                    <a:avLst/>
                    <a:gdLst>
                      <a:gd name="T0" fmla="*/ 0 w 2736"/>
                      <a:gd name="T1" fmla="*/ 59 h 504"/>
                      <a:gd name="T2" fmla="*/ 130 w 2736"/>
                      <a:gd name="T3" fmla="*/ 20 h 504"/>
                      <a:gd name="T4" fmla="*/ 267 w 2736"/>
                      <a:gd name="T5" fmla="*/ 3 h 504"/>
                      <a:gd name="T6" fmla="*/ 411 w 2736"/>
                      <a:gd name="T7" fmla="*/ 3 h 504"/>
                      <a:gd name="T8" fmla="*/ 408 w 2736"/>
                      <a:gd name="T9" fmla="*/ 12 h 504"/>
                      <a:gd name="T10" fmla="*/ 265 w 2736"/>
                      <a:gd name="T11" fmla="*/ 12 h 504"/>
                      <a:gd name="T12" fmla="*/ 98 w 2736"/>
                      <a:gd name="T13" fmla="*/ 34 h 504"/>
                      <a:gd name="T14" fmla="*/ 0 w 2736"/>
                      <a:gd name="T15" fmla="*/ 5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1"/>
                    <a:ext cx="789" cy="386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43 w 1769"/>
                      <a:gd name="T3" fmla="*/ 6 h 791"/>
                      <a:gd name="T4" fmla="*/ 103 w 1769"/>
                      <a:gd name="T5" fmla="*/ 23 h 791"/>
                      <a:gd name="T6" fmla="*/ 143 w 1769"/>
                      <a:gd name="T7" fmla="*/ 50 h 791"/>
                      <a:gd name="T8" fmla="*/ 156 w 1769"/>
                      <a:gd name="T9" fmla="*/ 71 h 791"/>
                      <a:gd name="T10" fmla="*/ 150 w 1769"/>
                      <a:gd name="T11" fmla="*/ 91 h 791"/>
                      <a:gd name="T12" fmla="*/ 141 w 1769"/>
                      <a:gd name="T13" fmla="*/ 73 h 791"/>
                      <a:gd name="T14" fmla="*/ 124 w 1769"/>
                      <a:gd name="T15" fmla="*/ 53 h 791"/>
                      <a:gd name="T16" fmla="*/ 99 w 1769"/>
                      <a:gd name="T17" fmla="*/ 34 h 791"/>
                      <a:gd name="T18" fmla="*/ 52 w 1769"/>
                      <a:gd name="T19" fmla="*/ 18 h 791"/>
                      <a:gd name="T20" fmla="*/ 0 w 1769"/>
                      <a:gd name="T21" fmla="*/ 9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25 h 504"/>
                      <a:gd name="T2" fmla="*/ 124 w 2736"/>
                      <a:gd name="T3" fmla="*/ 8 h 504"/>
                      <a:gd name="T4" fmla="*/ 255 w 2736"/>
                      <a:gd name="T5" fmla="*/ 1 h 504"/>
                      <a:gd name="T6" fmla="*/ 392 w 2736"/>
                      <a:gd name="T7" fmla="*/ 1 h 504"/>
                      <a:gd name="T8" fmla="*/ 390 w 2736"/>
                      <a:gd name="T9" fmla="*/ 5 h 504"/>
                      <a:gd name="T10" fmla="*/ 253 w 2736"/>
                      <a:gd name="T11" fmla="*/ 5 h 504"/>
                      <a:gd name="T12" fmla="*/ 94 w 2736"/>
                      <a:gd name="T13" fmla="*/ 15 h 504"/>
                      <a:gd name="T14" fmla="*/ 0 w 2736"/>
                      <a:gd name="T15" fmla="*/ 2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69"/>
                    <a:ext cx="767" cy="294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9 w 1769"/>
                      <a:gd name="T3" fmla="*/ 3 h 791"/>
                      <a:gd name="T4" fmla="*/ 95 w 1769"/>
                      <a:gd name="T5" fmla="*/ 10 h 791"/>
                      <a:gd name="T6" fmla="*/ 131 w 1769"/>
                      <a:gd name="T7" fmla="*/ 22 h 791"/>
                      <a:gd name="T8" fmla="*/ 143 w 1769"/>
                      <a:gd name="T9" fmla="*/ 31 h 791"/>
                      <a:gd name="T10" fmla="*/ 137 w 1769"/>
                      <a:gd name="T11" fmla="*/ 41 h 791"/>
                      <a:gd name="T12" fmla="*/ 130 w 1769"/>
                      <a:gd name="T13" fmla="*/ 32 h 791"/>
                      <a:gd name="T14" fmla="*/ 113 w 1769"/>
                      <a:gd name="T15" fmla="*/ 23 h 791"/>
                      <a:gd name="T16" fmla="*/ 91 w 1769"/>
                      <a:gd name="T17" fmla="*/ 15 h 791"/>
                      <a:gd name="T18" fmla="*/ 47 w 1769"/>
                      <a:gd name="T19" fmla="*/ 8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1 h 2368"/>
                  <a:gd name="T2" fmla="*/ 3 w 776"/>
                  <a:gd name="T3" fmla="*/ 0 h 2368"/>
                  <a:gd name="T4" fmla="*/ 1 w 776"/>
                  <a:gd name="T5" fmla="*/ 2 h 2368"/>
                  <a:gd name="T6" fmla="*/ 5 w 776"/>
                  <a:gd name="T7" fmla="*/ 2 h 2368"/>
                  <a:gd name="T8" fmla="*/ 3 w 776"/>
                  <a:gd name="T9" fmla="*/ 4 h 2368"/>
                  <a:gd name="T10" fmla="*/ 6 w 776"/>
                  <a:gd name="T11" fmla="*/ 5 h 2368"/>
                  <a:gd name="T12" fmla="*/ 4 w 776"/>
                  <a:gd name="T13" fmla="*/ 7 h 2368"/>
                  <a:gd name="T14" fmla="*/ 7 w 776"/>
                  <a:gd name="T15" fmla="*/ 7 h 2368"/>
                  <a:gd name="T16" fmla="*/ 6 w 776"/>
                  <a:gd name="T17" fmla="*/ 9 h 2368"/>
                  <a:gd name="T18" fmla="*/ 8 w 776"/>
                  <a:gd name="T19" fmla="*/ 9 h 2368"/>
                  <a:gd name="T20" fmla="*/ 7 w 776"/>
                  <a:gd name="T21" fmla="*/ 11 h 2368"/>
                  <a:gd name="T22" fmla="*/ 9 w 776"/>
                  <a:gd name="T23" fmla="*/ 12 h 2368"/>
                  <a:gd name="T24" fmla="*/ 9 w 776"/>
                  <a:gd name="T25" fmla="*/ 14 h 2368"/>
                  <a:gd name="T26" fmla="*/ 10 w 776"/>
                  <a:gd name="T27" fmla="*/ 16 h 2368"/>
                  <a:gd name="T28" fmla="*/ 9 w 776"/>
                  <a:gd name="T29" fmla="*/ 18 h 2368"/>
                  <a:gd name="T30" fmla="*/ 11 w 776"/>
                  <a:gd name="T31" fmla="*/ 19 h 2368"/>
                  <a:gd name="T32" fmla="*/ 10 w 776"/>
                  <a:gd name="T33" fmla="*/ 21 h 2368"/>
                  <a:gd name="T34" fmla="*/ 11 w 776"/>
                  <a:gd name="T35" fmla="*/ 24 h 2368"/>
                  <a:gd name="T36" fmla="*/ 10 w 776"/>
                  <a:gd name="T37" fmla="*/ 25 h 2368"/>
                  <a:gd name="T38" fmla="*/ 11 w 776"/>
                  <a:gd name="T39" fmla="*/ 27 h 2368"/>
                  <a:gd name="T40" fmla="*/ 11 w 776"/>
                  <a:gd name="T41" fmla="*/ 29 h 2368"/>
                  <a:gd name="T42" fmla="*/ 11 w 776"/>
                  <a:gd name="T43" fmla="*/ 32 h 2368"/>
                  <a:gd name="T44" fmla="*/ 11 w 776"/>
                  <a:gd name="T45" fmla="*/ 33 h 2368"/>
                  <a:gd name="T46" fmla="*/ 11 w 776"/>
                  <a:gd name="T47" fmla="*/ 3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1 h 2368"/>
                  <a:gd name="T2" fmla="*/ 3 w 776"/>
                  <a:gd name="T3" fmla="*/ 0 h 2368"/>
                  <a:gd name="T4" fmla="*/ 1 w 776"/>
                  <a:gd name="T5" fmla="*/ 2 h 2368"/>
                  <a:gd name="T6" fmla="*/ 5 w 776"/>
                  <a:gd name="T7" fmla="*/ 2 h 2368"/>
                  <a:gd name="T8" fmla="*/ 3 w 776"/>
                  <a:gd name="T9" fmla="*/ 4 h 2368"/>
                  <a:gd name="T10" fmla="*/ 6 w 776"/>
                  <a:gd name="T11" fmla="*/ 5 h 2368"/>
                  <a:gd name="T12" fmla="*/ 4 w 776"/>
                  <a:gd name="T13" fmla="*/ 7 h 2368"/>
                  <a:gd name="T14" fmla="*/ 7 w 776"/>
                  <a:gd name="T15" fmla="*/ 7 h 2368"/>
                  <a:gd name="T16" fmla="*/ 6 w 776"/>
                  <a:gd name="T17" fmla="*/ 9 h 2368"/>
                  <a:gd name="T18" fmla="*/ 8 w 776"/>
                  <a:gd name="T19" fmla="*/ 9 h 2368"/>
                  <a:gd name="T20" fmla="*/ 7 w 776"/>
                  <a:gd name="T21" fmla="*/ 11 h 2368"/>
                  <a:gd name="T22" fmla="*/ 8 w 776"/>
                  <a:gd name="T23" fmla="*/ 12 h 2368"/>
                  <a:gd name="T24" fmla="*/ 8 w 776"/>
                  <a:gd name="T25" fmla="*/ 14 h 2368"/>
                  <a:gd name="T26" fmla="*/ 9 w 776"/>
                  <a:gd name="T27" fmla="*/ 16 h 2368"/>
                  <a:gd name="T28" fmla="*/ 9 w 776"/>
                  <a:gd name="T29" fmla="*/ 18 h 2368"/>
                  <a:gd name="T30" fmla="*/ 10 w 776"/>
                  <a:gd name="T31" fmla="*/ 19 h 2368"/>
                  <a:gd name="T32" fmla="*/ 9 w 776"/>
                  <a:gd name="T33" fmla="*/ 21 h 2368"/>
                  <a:gd name="T34" fmla="*/ 10 w 776"/>
                  <a:gd name="T35" fmla="*/ 24 h 2368"/>
                  <a:gd name="T36" fmla="*/ 9 w 776"/>
                  <a:gd name="T37" fmla="*/ 25 h 2368"/>
                  <a:gd name="T38" fmla="*/ 11 w 776"/>
                  <a:gd name="T39" fmla="*/ 27 h 2368"/>
                  <a:gd name="T40" fmla="*/ 10 w 776"/>
                  <a:gd name="T41" fmla="*/ 29 h 2368"/>
                  <a:gd name="T42" fmla="*/ 11 w 776"/>
                  <a:gd name="T43" fmla="*/ 32 h 2368"/>
                  <a:gd name="T44" fmla="*/ 10 w 776"/>
                  <a:gd name="T45" fmla="*/ 33 h 2368"/>
                  <a:gd name="T46" fmla="*/ 11 w 776"/>
                  <a:gd name="T47" fmla="*/ 3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6 w 776"/>
                  <a:gd name="T23" fmla="*/ 2 h 2368"/>
                  <a:gd name="T24" fmla="*/ 6 w 776"/>
                  <a:gd name="T25" fmla="*/ 2 h 2368"/>
                  <a:gd name="T26" fmla="*/ 7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7 w 776"/>
                  <a:gd name="T33" fmla="*/ 4 h 2368"/>
                  <a:gd name="T34" fmla="*/ 8 w 776"/>
                  <a:gd name="T35" fmla="*/ 4 h 2368"/>
                  <a:gd name="T36" fmla="*/ 7 w 776"/>
                  <a:gd name="T37" fmla="*/ 4 h 2368"/>
                  <a:gd name="T38" fmla="*/ 8 w 776"/>
                  <a:gd name="T39" fmla="*/ 5 h 2368"/>
                  <a:gd name="T40" fmla="*/ 8 w 776"/>
                  <a:gd name="T41" fmla="*/ 5 h 2368"/>
                  <a:gd name="T42" fmla="*/ 8 w 776"/>
                  <a:gd name="T43" fmla="*/ 6 h 2368"/>
                  <a:gd name="T44" fmla="*/ 8 w 776"/>
                  <a:gd name="T45" fmla="*/ 6 h 2368"/>
                  <a:gd name="T46" fmla="*/ 8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1 h 2368"/>
                  <a:gd name="T2" fmla="*/ 40 w 776"/>
                  <a:gd name="T3" fmla="*/ 0 h 2368"/>
                  <a:gd name="T4" fmla="*/ 16 w 776"/>
                  <a:gd name="T5" fmla="*/ 3 h 2368"/>
                  <a:gd name="T6" fmla="*/ 55 w 776"/>
                  <a:gd name="T7" fmla="*/ 3 h 2368"/>
                  <a:gd name="T8" fmla="*/ 32 w 776"/>
                  <a:gd name="T9" fmla="*/ 5 h 2368"/>
                  <a:gd name="T10" fmla="*/ 64 w 776"/>
                  <a:gd name="T11" fmla="*/ 6 h 2368"/>
                  <a:gd name="T12" fmla="*/ 48 w 776"/>
                  <a:gd name="T13" fmla="*/ 7 h 2368"/>
                  <a:gd name="T14" fmla="*/ 80 w 776"/>
                  <a:gd name="T15" fmla="*/ 8 h 2368"/>
                  <a:gd name="T16" fmla="*/ 64 w 776"/>
                  <a:gd name="T17" fmla="*/ 10 h 2368"/>
                  <a:gd name="T18" fmla="*/ 87 w 776"/>
                  <a:gd name="T19" fmla="*/ 10 h 2368"/>
                  <a:gd name="T20" fmla="*/ 80 w 776"/>
                  <a:gd name="T21" fmla="*/ 12 h 2368"/>
                  <a:gd name="T22" fmla="*/ 95 w 776"/>
                  <a:gd name="T23" fmla="*/ 13 h 2368"/>
                  <a:gd name="T24" fmla="*/ 95 w 776"/>
                  <a:gd name="T25" fmla="*/ 15 h 2368"/>
                  <a:gd name="T26" fmla="*/ 111 w 776"/>
                  <a:gd name="T27" fmla="*/ 17 h 2368"/>
                  <a:gd name="T28" fmla="*/ 103 w 776"/>
                  <a:gd name="T29" fmla="*/ 20 h 2368"/>
                  <a:gd name="T30" fmla="*/ 119 w 776"/>
                  <a:gd name="T31" fmla="*/ 21 h 2368"/>
                  <a:gd name="T32" fmla="*/ 111 w 776"/>
                  <a:gd name="T33" fmla="*/ 23 h 2368"/>
                  <a:gd name="T34" fmla="*/ 119 w 776"/>
                  <a:gd name="T35" fmla="*/ 26 h 2368"/>
                  <a:gd name="T36" fmla="*/ 111 w 776"/>
                  <a:gd name="T37" fmla="*/ 27 h 2368"/>
                  <a:gd name="T38" fmla="*/ 127 w 776"/>
                  <a:gd name="T39" fmla="*/ 30 h 2368"/>
                  <a:gd name="T40" fmla="*/ 119 w 776"/>
                  <a:gd name="T41" fmla="*/ 32 h 2368"/>
                  <a:gd name="T42" fmla="*/ 127 w 776"/>
                  <a:gd name="T43" fmla="*/ 35 h 2368"/>
                  <a:gd name="T44" fmla="*/ 119 w 776"/>
                  <a:gd name="T45" fmla="*/ 36 h 2368"/>
                  <a:gd name="T46" fmla="*/ 127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1 h 2368"/>
                  <a:gd name="T2" fmla="*/ 11 w 776"/>
                  <a:gd name="T3" fmla="*/ 0 h 2368"/>
                  <a:gd name="T4" fmla="*/ 4 w 776"/>
                  <a:gd name="T5" fmla="*/ 3 h 2368"/>
                  <a:gd name="T6" fmla="*/ 15 w 776"/>
                  <a:gd name="T7" fmla="*/ 3 h 2368"/>
                  <a:gd name="T8" fmla="*/ 8 w 776"/>
                  <a:gd name="T9" fmla="*/ 5 h 2368"/>
                  <a:gd name="T10" fmla="*/ 17 w 776"/>
                  <a:gd name="T11" fmla="*/ 6 h 2368"/>
                  <a:gd name="T12" fmla="*/ 13 w 776"/>
                  <a:gd name="T13" fmla="*/ 7 h 2368"/>
                  <a:gd name="T14" fmla="*/ 21 w 776"/>
                  <a:gd name="T15" fmla="*/ 8 h 2368"/>
                  <a:gd name="T16" fmla="*/ 17 w 776"/>
                  <a:gd name="T17" fmla="*/ 10 h 2368"/>
                  <a:gd name="T18" fmla="*/ 23 w 776"/>
                  <a:gd name="T19" fmla="*/ 10 h 2368"/>
                  <a:gd name="T20" fmla="*/ 21 w 776"/>
                  <a:gd name="T21" fmla="*/ 12 h 2368"/>
                  <a:gd name="T22" fmla="*/ 25 w 776"/>
                  <a:gd name="T23" fmla="*/ 13 h 2368"/>
                  <a:gd name="T24" fmla="*/ 25 w 776"/>
                  <a:gd name="T25" fmla="*/ 15 h 2368"/>
                  <a:gd name="T26" fmla="*/ 29 w 776"/>
                  <a:gd name="T27" fmla="*/ 17 h 2368"/>
                  <a:gd name="T28" fmla="*/ 27 w 776"/>
                  <a:gd name="T29" fmla="*/ 19 h 2368"/>
                  <a:gd name="T30" fmla="*/ 31 w 776"/>
                  <a:gd name="T31" fmla="*/ 21 h 2368"/>
                  <a:gd name="T32" fmla="*/ 29 w 776"/>
                  <a:gd name="T33" fmla="*/ 23 h 2368"/>
                  <a:gd name="T34" fmla="*/ 31 w 776"/>
                  <a:gd name="T35" fmla="*/ 26 h 2368"/>
                  <a:gd name="T36" fmla="*/ 29 w 776"/>
                  <a:gd name="T37" fmla="*/ 27 h 2368"/>
                  <a:gd name="T38" fmla="*/ 33 w 776"/>
                  <a:gd name="T39" fmla="*/ 29 h 2368"/>
                  <a:gd name="T40" fmla="*/ 31 w 776"/>
                  <a:gd name="T41" fmla="*/ 32 h 2368"/>
                  <a:gd name="T42" fmla="*/ 33 w 776"/>
                  <a:gd name="T43" fmla="*/ 35 h 2368"/>
                  <a:gd name="T44" fmla="*/ 31 w 776"/>
                  <a:gd name="T45" fmla="*/ 36 h 2368"/>
                  <a:gd name="T46" fmla="*/ 33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 h 2368"/>
                  <a:gd name="T2" fmla="*/ 2 w 776"/>
                  <a:gd name="T3" fmla="*/ 0 h 2368"/>
                  <a:gd name="T4" fmla="*/ 1 w 776"/>
                  <a:gd name="T5" fmla="*/ 3 h 2368"/>
                  <a:gd name="T6" fmla="*/ 3 w 776"/>
                  <a:gd name="T7" fmla="*/ 3 h 2368"/>
                  <a:gd name="T8" fmla="*/ 2 w 776"/>
                  <a:gd name="T9" fmla="*/ 5 h 2368"/>
                  <a:gd name="T10" fmla="*/ 4 w 776"/>
                  <a:gd name="T11" fmla="*/ 6 h 2368"/>
                  <a:gd name="T12" fmla="*/ 3 w 776"/>
                  <a:gd name="T13" fmla="*/ 7 h 2368"/>
                  <a:gd name="T14" fmla="*/ 4 w 776"/>
                  <a:gd name="T15" fmla="*/ 8 h 2368"/>
                  <a:gd name="T16" fmla="*/ 4 w 776"/>
                  <a:gd name="T17" fmla="*/ 10 h 2368"/>
                  <a:gd name="T18" fmla="*/ 5 w 776"/>
                  <a:gd name="T19" fmla="*/ 10 h 2368"/>
                  <a:gd name="T20" fmla="*/ 4 w 776"/>
                  <a:gd name="T21" fmla="*/ 12 h 2368"/>
                  <a:gd name="T22" fmla="*/ 5 w 776"/>
                  <a:gd name="T23" fmla="*/ 13 h 2368"/>
                  <a:gd name="T24" fmla="*/ 5 w 776"/>
                  <a:gd name="T25" fmla="*/ 15 h 2368"/>
                  <a:gd name="T26" fmla="*/ 6 w 776"/>
                  <a:gd name="T27" fmla="*/ 17 h 2368"/>
                  <a:gd name="T28" fmla="*/ 6 w 776"/>
                  <a:gd name="T29" fmla="*/ 19 h 2368"/>
                  <a:gd name="T30" fmla="*/ 7 w 776"/>
                  <a:gd name="T31" fmla="*/ 21 h 2368"/>
                  <a:gd name="T32" fmla="*/ 6 w 776"/>
                  <a:gd name="T33" fmla="*/ 23 h 2368"/>
                  <a:gd name="T34" fmla="*/ 7 w 776"/>
                  <a:gd name="T35" fmla="*/ 26 h 2368"/>
                  <a:gd name="T36" fmla="*/ 6 w 776"/>
                  <a:gd name="T37" fmla="*/ 27 h 2368"/>
                  <a:gd name="T38" fmla="*/ 7 w 776"/>
                  <a:gd name="T39" fmla="*/ 29 h 2368"/>
                  <a:gd name="T40" fmla="*/ 7 w 776"/>
                  <a:gd name="T41" fmla="*/ 32 h 2368"/>
                  <a:gd name="T42" fmla="*/ 7 w 776"/>
                  <a:gd name="T43" fmla="*/ 35 h 2368"/>
                  <a:gd name="T44" fmla="*/ 7 w 776"/>
                  <a:gd name="T45" fmla="*/ 36 h 2368"/>
                  <a:gd name="T46" fmla="*/ 7 w 776"/>
                  <a:gd name="T47" fmla="*/ 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 h 2368"/>
                  <a:gd name="T2" fmla="*/ 32 w 776"/>
                  <a:gd name="T3" fmla="*/ 0 h 2368"/>
                  <a:gd name="T4" fmla="*/ 13 w 776"/>
                  <a:gd name="T5" fmla="*/ 3 h 2368"/>
                  <a:gd name="T6" fmla="*/ 44 w 776"/>
                  <a:gd name="T7" fmla="*/ 3 h 2368"/>
                  <a:gd name="T8" fmla="*/ 25 w 776"/>
                  <a:gd name="T9" fmla="*/ 6 h 2368"/>
                  <a:gd name="T10" fmla="*/ 50 w 776"/>
                  <a:gd name="T11" fmla="*/ 7 h 2368"/>
                  <a:gd name="T12" fmla="*/ 38 w 776"/>
                  <a:gd name="T13" fmla="*/ 8 h 2368"/>
                  <a:gd name="T14" fmla="*/ 63 w 776"/>
                  <a:gd name="T15" fmla="*/ 9 h 2368"/>
                  <a:gd name="T16" fmla="*/ 50 w 776"/>
                  <a:gd name="T17" fmla="*/ 11 h 2368"/>
                  <a:gd name="T18" fmla="*/ 70 w 776"/>
                  <a:gd name="T19" fmla="*/ 12 h 2368"/>
                  <a:gd name="T20" fmla="*/ 63 w 776"/>
                  <a:gd name="T21" fmla="*/ 14 h 2368"/>
                  <a:gd name="T22" fmla="*/ 76 w 776"/>
                  <a:gd name="T23" fmla="*/ 16 h 2368"/>
                  <a:gd name="T24" fmla="*/ 76 w 776"/>
                  <a:gd name="T25" fmla="*/ 17 h 2368"/>
                  <a:gd name="T26" fmla="*/ 89 w 776"/>
                  <a:gd name="T27" fmla="*/ 20 h 2368"/>
                  <a:gd name="T28" fmla="*/ 82 w 776"/>
                  <a:gd name="T29" fmla="*/ 23 h 2368"/>
                  <a:gd name="T30" fmla="*/ 95 w 776"/>
                  <a:gd name="T31" fmla="*/ 24 h 2368"/>
                  <a:gd name="T32" fmla="*/ 89 w 776"/>
                  <a:gd name="T33" fmla="*/ 27 h 2368"/>
                  <a:gd name="T34" fmla="*/ 95 w 776"/>
                  <a:gd name="T35" fmla="*/ 30 h 2368"/>
                  <a:gd name="T36" fmla="*/ 89 w 776"/>
                  <a:gd name="T37" fmla="*/ 32 h 2368"/>
                  <a:gd name="T38" fmla="*/ 101 w 776"/>
                  <a:gd name="T39" fmla="*/ 34 h 2368"/>
                  <a:gd name="T40" fmla="*/ 95 w 776"/>
                  <a:gd name="T41" fmla="*/ 37 h 2368"/>
                  <a:gd name="T42" fmla="*/ 101 w 776"/>
                  <a:gd name="T43" fmla="*/ 41 h 2368"/>
                  <a:gd name="T44" fmla="*/ 95 w 776"/>
                  <a:gd name="T45" fmla="*/ 41 h 2368"/>
                  <a:gd name="T46" fmla="*/ 101 w 776"/>
                  <a:gd name="T47" fmla="*/ 4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0 h 2368"/>
                  <a:gd name="T2" fmla="*/ 108 w 776"/>
                  <a:gd name="T3" fmla="*/ 0 h 2368"/>
                  <a:gd name="T4" fmla="*/ 43 w 776"/>
                  <a:gd name="T5" fmla="*/ 1 h 2368"/>
                  <a:gd name="T6" fmla="*/ 151 w 776"/>
                  <a:gd name="T7" fmla="*/ 1 h 2368"/>
                  <a:gd name="T8" fmla="*/ 86 w 776"/>
                  <a:gd name="T9" fmla="*/ 2 h 2368"/>
                  <a:gd name="T10" fmla="*/ 172 w 776"/>
                  <a:gd name="T11" fmla="*/ 2 h 2368"/>
                  <a:gd name="T12" fmla="*/ 129 w 776"/>
                  <a:gd name="T13" fmla="*/ 2 h 2368"/>
                  <a:gd name="T14" fmla="*/ 215 w 776"/>
                  <a:gd name="T15" fmla="*/ 3 h 2368"/>
                  <a:gd name="T16" fmla="*/ 172 w 776"/>
                  <a:gd name="T17" fmla="*/ 3 h 2368"/>
                  <a:gd name="T18" fmla="*/ 237 w 776"/>
                  <a:gd name="T19" fmla="*/ 4 h 2368"/>
                  <a:gd name="T20" fmla="*/ 215 w 776"/>
                  <a:gd name="T21" fmla="*/ 4 h 2368"/>
                  <a:gd name="T22" fmla="*/ 259 w 776"/>
                  <a:gd name="T23" fmla="*/ 5 h 2368"/>
                  <a:gd name="T24" fmla="*/ 259 w 776"/>
                  <a:gd name="T25" fmla="*/ 5 h 2368"/>
                  <a:gd name="T26" fmla="*/ 301 w 776"/>
                  <a:gd name="T27" fmla="*/ 6 h 2368"/>
                  <a:gd name="T28" fmla="*/ 280 w 776"/>
                  <a:gd name="T29" fmla="*/ 7 h 2368"/>
                  <a:gd name="T30" fmla="*/ 323 w 776"/>
                  <a:gd name="T31" fmla="*/ 7 h 2368"/>
                  <a:gd name="T32" fmla="*/ 301 w 776"/>
                  <a:gd name="T33" fmla="*/ 8 h 2368"/>
                  <a:gd name="T34" fmla="*/ 323 w 776"/>
                  <a:gd name="T35" fmla="*/ 9 h 2368"/>
                  <a:gd name="T36" fmla="*/ 301 w 776"/>
                  <a:gd name="T37" fmla="*/ 9 h 2368"/>
                  <a:gd name="T38" fmla="*/ 344 w 776"/>
                  <a:gd name="T39" fmla="*/ 10 h 2368"/>
                  <a:gd name="T40" fmla="*/ 323 w 776"/>
                  <a:gd name="T41" fmla="*/ 11 h 2368"/>
                  <a:gd name="T42" fmla="*/ 344 w 776"/>
                  <a:gd name="T43" fmla="*/ 12 h 2368"/>
                  <a:gd name="T44" fmla="*/ 323 w 776"/>
                  <a:gd name="T45" fmla="*/ 12 h 2368"/>
                  <a:gd name="T46" fmla="*/ 344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>
                  <a:gd name="T0" fmla="*/ 0 w 776"/>
                  <a:gd name="T1" fmla="*/ 1 h 2368"/>
                  <a:gd name="T2" fmla="*/ 9 w 776"/>
                  <a:gd name="T3" fmla="*/ 0 h 2368"/>
                  <a:gd name="T4" fmla="*/ 4 w 776"/>
                  <a:gd name="T5" fmla="*/ 2 h 2368"/>
                  <a:gd name="T6" fmla="*/ 13 w 776"/>
                  <a:gd name="T7" fmla="*/ 2 h 2368"/>
                  <a:gd name="T8" fmla="*/ 7 w 776"/>
                  <a:gd name="T9" fmla="*/ 4 h 2368"/>
                  <a:gd name="T10" fmla="*/ 14 w 776"/>
                  <a:gd name="T11" fmla="*/ 5 h 2368"/>
                  <a:gd name="T12" fmla="*/ 11 w 776"/>
                  <a:gd name="T13" fmla="*/ 6 h 2368"/>
                  <a:gd name="T14" fmla="*/ 18 w 776"/>
                  <a:gd name="T15" fmla="*/ 7 h 2368"/>
                  <a:gd name="T16" fmla="*/ 14 w 776"/>
                  <a:gd name="T17" fmla="*/ 8 h 2368"/>
                  <a:gd name="T18" fmla="*/ 20 w 776"/>
                  <a:gd name="T19" fmla="*/ 8 h 2368"/>
                  <a:gd name="T20" fmla="*/ 18 w 776"/>
                  <a:gd name="T21" fmla="*/ 10 h 2368"/>
                  <a:gd name="T22" fmla="*/ 22 w 776"/>
                  <a:gd name="T23" fmla="*/ 11 h 2368"/>
                  <a:gd name="T24" fmla="*/ 22 w 776"/>
                  <a:gd name="T25" fmla="*/ 12 h 2368"/>
                  <a:gd name="T26" fmla="*/ 25 w 776"/>
                  <a:gd name="T27" fmla="*/ 14 h 2368"/>
                  <a:gd name="T28" fmla="*/ 23 w 776"/>
                  <a:gd name="T29" fmla="*/ 16 h 2368"/>
                  <a:gd name="T30" fmla="*/ 27 w 776"/>
                  <a:gd name="T31" fmla="*/ 17 h 2368"/>
                  <a:gd name="T32" fmla="*/ 25 w 776"/>
                  <a:gd name="T33" fmla="*/ 19 h 2368"/>
                  <a:gd name="T34" fmla="*/ 27 w 776"/>
                  <a:gd name="T35" fmla="*/ 21 h 2368"/>
                  <a:gd name="T36" fmla="*/ 25 w 776"/>
                  <a:gd name="T37" fmla="*/ 22 h 2368"/>
                  <a:gd name="T38" fmla="*/ 29 w 776"/>
                  <a:gd name="T39" fmla="*/ 24 h 2368"/>
                  <a:gd name="T40" fmla="*/ 27 w 776"/>
                  <a:gd name="T41" fmla="*/ 26 h 2368"/>
                  <a:gd name="T42" fmla="*/ 29 w 776"/>
                  <a:gd name="T43" fmla="*/ 29 h 2368"/>
                  <a:gd name="T44" fmla="*/ 27 w 776"/>
                  <a:gd name="T45" fmla="*/ 29 h 2368"/>
                  <a:gd name="T46" fmla="*/ 29 w 776"/>
                  <a:gd name="T47" fmla="*/ 3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5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5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7 w 776"/>
                  <a:gd name="T23" fmla="*/ 2 h 2368"/>
                  <a:gd name="T24" fmla="*/ 7 w 776"/>
                  <a:gd name="T25" fmla="*/ 3 h 2368"/>
                  <a:gd name="T26" fmla="*/ 8 w 776"/>
                  <a:gd name="T27" fmla="*/ 3 h 2368"/>
                  <a:gd name="T28" fmla="*/ 7 w 776"/>
                  <a:gd name="T29" fmla="*/ 3 h 2368"/>
                  <a:gd name="T30" fmla="*/ 8 w 776"/>
                  <a:gd name="T31" fmla="*/ 3 h 2368"/>
                  <a:gd name="T32" fmla="*/ 8 w 776"/>
                  <a:gd name="T33" fmla="*/ 4 h 2368"/>
                  <a:gd name="T34" fmla="*/ 8 w 776"/>
                  <a:gd name="T35" fmla="*/ 4 h 2368"/>
                  <a:gd name="T36" fmla="*/ 8 w 776"/>
                  <a:gd name="T37" fmla="*/ 5 h 2368"/>
                  <a:gd name="T38" fmla="*/ 9 w 776"/>
                  <a:gd name="T39" fmla="*/ 5 h 2368"/>
                  <a:gd name="T40" fmla="*/ 8 w 776"/>
                  <a:gd name="T41" fmla="*/ 5 h 2368"/>
                  <a:gd name="T42" fmla="*/ 9 w 776"/>
                  <a:gd name="T43" fmla="*/ 6 h 2368"/>
                  <a:gd name="T44" fmla="*/ 8 w 776"/>
                  <a:gd name="T45" fmla="*/ 6 h 2368"/>
                  <a:gd name="T46" fmla="*/ 9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2 h 2368"/>
                  <a:gd name="T18" fmla="*/ 6 w 776"/>
                  <a:gd name="T19" fmla="*/ 2 h 2368"/>
                  <a:gd name="T20" fmla="*/ 5 w 776"/>
                  <a:gd name="T21" fmla="*/ 2 h 2368"/>
                  <a:gd name="T22" fmla="*/ 6 w 776"/>
                  <a:gd name="T23" fmla="*/ 2 h 2368"/>
                  <a:gd name="T24" fmla="*/ 6 w 776"/>
                  <a:gd name="T25" fmla="*/ 3 h 2368"/>
                  <a:gd name="T26" fmla="*/ 7 w 776"/>
                  <a:gd name="T27" fmla="*/ 3 h 2368"/>
                  <a:gd name="T28" fmla="*/ 7 w 776"/>
                  <a:gd name="T29" fmla="*/ 3 h 2368"/>
                  <a:gd name="T30" fmla="*/ 8 w 776"/>
                  <a:gd name="T31" fmla="*/ 4 h 2368"/>
                  <a:gd name="T32" fmla="*/ 7 w 776"/>
                  <a:gd name="T33" fmla="*/ 4 h 2368"/>
                  <a:gd name="T34" fmla="*/ 8 w 776"/>
                  <a:gd name="T35" fmla="*/ 4 h 2368"/>
                  <a:gd name="T36" fmla="*/ 7 w 776"/>
                  <a:gd name="T37" fmla="*/ 5 h 2368"/>
                  <a:gd name="T38" fmla="*/ 8 w 776"/>
                  <a:gd name="T39" fmla="*/ 5 h 2368"/>
                  <a:gd name="T40" fmla="*/ 8 w 776"/>
                  <a:gd name="T41" fmla="*/ 5 h 2368"/>
                  <a:gd name="T42" fmla="*/ 8 w 776"/>
                  <a:gd name="T43" fmla="*/ 6 h 2368"/>
                  <a:gd name="T44" fmla="*/ 8 w 776"/>
                  <a:gd name="T45" fmla="*/ 6 h 2368"/>
                  <a:gd name="T46" fmla="*/ 8 w 776"/>
                  <a:gd name="T47" fmla="*/ 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778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78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78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78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78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12C58A3-A8E9-4C00-A444-DB1D25A23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20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85" grpId="0"/>
      <p:bldP spid="27786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7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78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7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7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7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78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7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7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7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78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7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7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7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78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7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7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7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78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7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7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BE023B-3456-4C38-883B-ED9952945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053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3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3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53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5053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05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054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21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080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217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18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19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20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21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22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23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24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25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26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27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28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29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08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9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0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1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2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3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3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3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3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3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3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3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3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3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3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4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4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4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4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4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4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4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4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4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4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5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5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5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5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5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5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5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5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5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5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6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6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6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6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6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6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6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6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6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6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8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8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8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8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8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8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8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8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8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8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9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9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9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9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9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9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9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9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9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9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0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0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0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0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0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0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0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0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0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0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1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1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1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1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1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9 h 154"/>
                  <a:gd name="T2" fmla="*/ 6 w 144"/>
                  <a:gd name="T3" fmla="*/ 14 h 154"/>
                  <a:gd name="T4" fmla="*/ 12 w 144"/>
                  <a:gd name="T5" fmla="*/ 11 h 154"/>
                  <a:gd name="T6" fmla="*/ 7 w 144"/>
                  <a:gd name="T7" fmla="*/ 5 h 154"/>
                  <a:gd name="T8" fmla="*/ 11 w 144"/>
                  <a:gd name="T9" fmla="*/ 3 h 154"/>
                  <a:gd name="T10" fmla="*/ 12 w 144"/>
                  <a:gd name="T11" fmla="*/ 5 h 154"/>
                  <a:gd name="T12" fmla="*/ 15 w 144"/>
                  <a:gd name="T13" fmla="*/ 4 h 154"/>
                  <a:gd name="T14" fmla="*/ 10 w 144"/>
                  <a:gd name="T15" fmla="*/ 0 h 154"/>
                  <a:gd name="T16" fmla="*/ 4 w 144"/>
                  <a:gd name="T17" fmla="*/ 3 h 154"/>
                  <a:gd name="T18" fmla="*/ 9 w 144"/>
                  <a:gd name="T19" fmla="*/ 10 h 154"/>
                  <a:gd name="T20" fmla="*/ 3 w 144"/>
                  <a:gd name="T21" fmla="*/ 9 h 154"/>
                  <a:gd name="T22" fmla="*/ 0 w 144"/>
                  <a:gd name="T23" fmla="*/ 9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887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887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5887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887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87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87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1EE9E94F-B131-4C2A-AA34-41637E8A7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887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22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  <p:sldLayoutId id="214748441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" Target="slide8.xml"/><Relationship Id="rId7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gif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9700" y="1062038"/>
            <a:ext cx="6324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1714500"/>
            <a:ext cx="7772400" cy="1627188"/>
          </a:xfrm>
        </p:spPr>
        <p:txBody>
          <a:bodyPr/>
          <a:lstStyle/>
          <a:p>
            <a:pPr algn="ctr" eaLnBrk="1" hangingPunct="1"/>
            <a:r>
              <a:rPr lang="ru-RU" sz="5400" smtClean="0"/>
              <a:t>Человек живёт</a:t>
            </a:r>
            <a:r>
              <a:rPr lang="en-US" sz="5400" smtClean="0"/>
              <a:t/>
            </a:r>
            <a:br>
              <a:rPr lang="en-US" sz="5400" smtClean="0"/>
            </a:br>
            <a:r>
              <a:rPr lang="en-US" sz="5400" smtClean="0"/>
              <a:t/>
            </a:r>
            <a:br>
              <a:rPr lang="en-US" sz="5400" smtClean="0"/>
            </a:br>
            <a:r>
              <a:rPr lang="ru-RU" sz="5400" smtClean="0"/>
              <a:t> в мире звуков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Прямоугольник 2"/>
          <p:cNvSpPr>
            <a:spLocks noChangeArrowheads="1"/>
          </p:cNvSpPr>
          <p:nvPr/>
        </p:nvSpPr>
        <p:spPr bwMode="auto">
          <a:xfrm>
            <a:off x="1773238" y="836613"/>
            <a:ext cx="48609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600" b="1" i="1"/>
              <a:t>В мире </a:t>
            </a:r>
          </a:p>
          <a:p>
            <a:pPr algn="ctr"/>
            <a:r>
              <a:rPr lang="ru-RU" sz="9600" b="1" i="1"/>
              <a:t>звуков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813" y="-1905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684213" y="11255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Высота звука </a:t>
            </a:r>
            <a:br>
              <a:rPr lang="ru-RU" sz="4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зависит от</a:t>
            </a:r>
            <a:br>
              <a:rPr lang="ru-RU" sz="4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частоты колебаний</a:t>
            </a:r>
            <a:endParaRPr lang="ru-RU" sz="4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2924944"/>
            <a:ext cx="4000500" cy="3214687"/>
          </a:xfrm>
          <a:prstGeom prst="roundRect">
            <a:avLst>
              <a:gd name="adj" fmla="val 16667"/>
            </a:avLst>
          </a:prstGeom>
          <a:ln w="76200">
            <a:solidFill>
              <a:srgbClr val="000099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5006330" cy="3504431"/>
          </a:xfrm>
          <a:prstGeom prst="roundRect">
            <a:avLst>
              <a:gd name="adj" fmla="val 16667"/>
            </a:avLst>
          </a:prstGeom>
          <a:ln w="76200">
            <a:solidFill>
              <a:srgbClr val="000099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755576" y="620688"/>
            <a:ext cx="8143231" cy="5808117"/>
          </a:xfrm>
          <a:prstGeom prst="roundRect">
            <a:avLst>
              <a:gd name="adj" fmla="val 16667"/>
            </a:avLst>
          </a:prstGeom>
          <a:ln w="76200">
            <a:solidFill>
              <a:srgbClr val="00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2988" y="549275"/>
            <a:ext cx="6913562" cy="5741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 звука -  </a:t>
            </a:r>
            <a:endParaRPr 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скорость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волны. И она будет различна в разных средах (веществах).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как длина волны различна в разных средах поэтому различна и скорость звука.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200800" cy="5616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4" name="Прямоугольник 2"/>
          <p:cNvSpPr>
            <a:spLocks noChangeArrowheads="1"/>
          </p:cNvSpPr>
          <p:nvPr/>
        </p:nvSpPr>
        <p:spPr bwMode="auto">
          <a:xfrm>
            <a:off x="2286000" y="2509838"/>
            <a:ext cx="4572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Скорость звука -  </a:t>
            </a:r>
            <a:endParaRPr lang="en-US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это скорость</a:t>
            </a:r>
            <a:r>
              <a:rPr lang="en-US" b="1"/>
              <a:t> </a:t>
            </a:r>
            <a:r>
              <a:rPr lang="ru-RU" b="1"/>
              <a:t>распространение волны. И она будет различна в разных средах (веществах).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Так как длина волны различна в разных средах поэтому различна скорость звука.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99592" y="1124744"/>
            <a:ext cx="8072475" cy="5112568"/>
          </a:xfrm>
          <a:prstGeom prst="roundRect">
            <a:avLst>
              <a:gd name="adj" fmla="val 16667"/>
            </a:avLst>
          </a:prstGeom>
          <a:ln w="76200">
            <a:solidFill>
              <a:srgbClr val="000099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568" y="908719"/>
            <a:ext cx="7848871" cy="5686425"/>
          </a:xfrm>
          <a:prstGeom prst="roundRect">
            <a:avLst>
              <a:gd name="adj" fmla="val 16667"/>
            </a:avLst>
          </a:prstGeom>
          <a:ln w="76200">
            <a:solidFill>
              <a:srgbClr val="000099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99592" y="1143000"/>
            <a:ext cx="7620000" cy="5715000"/>
          </a:xfrm>
          <a:prstGeom prst="roundRect">
            <a:avLst>
              <a:gd name="adj" fmla="val 16667"/>
            </a:avLst>
          </a:prstGeom>
          <a:ln w="76200">
            <a:solidFill>
              <a:srgbClr val="000099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63" y="7938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620688"/>
            <a:ext cx="6588732" cy="4392488"/>
          </a:xfrm>
          <a:prstGeom prst="roundRect">
            <a:avLst>
              <a:gd name="adj" fmla="val 16667"/>
            </a:avLst>
          </a:prstGeom>
          <a:ln w="76200">
            <a:solidFill>
              <a:srgbClr val="000099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6669757" cy="4725037"/>
          </a:xfrm>
          <a:prstGeom prst="roundRect">
            <a:avLst>
              <a:gd name="adj" fmla="val 16667"/>
            </a:avLst>
          </a:prstGeom>
          <a:ln w="76200">
            <a:solidFill>
              <a:srgbClr val="000099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332656"/>
            <a:ext cx="5328592" cy="4984811"/>
          </a:xfrm>
          <a:prstGeom prst="roundRect">
            <a:avLst>
              <a:gd name="adj" fmla="val 16667"/>
            </a:avLst>
          </a:prstGeom>
          <a:ln w="76200">
            <a:solidFill>
              <a:srgbClr val="000099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82974" y="980728"/>
            <a:ext cx="4707138" cy="3024336"/>
          </a:xfrm>
          <a:prstGeom prst="roundRect">
            <a:avLst>
              <a:gd name="adj" fmla="val 16667"/>
            </a:avLst>
          </a:prstGeom>
          <a:ln w="76200">
            <a:solidFill>
              <a:srgbClr val="000099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15816" y="3401616"/>
            <a:ext cx="5400600" cy="3589322"/>
          </a:xfrm>
          <a:prstGeom prst="roundRect">
            <a:avLst>
              <a:gd name="adj" fmla="val 16667"/>
            </a:avLst>
          </a:prstGeom>
          <a:ln w="76200">
            <a:solidFill>
              <a:srgbClr val="000099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37874">
            <a:off x="2628945" y="2964223"/>
            <a:ext cx="6239269" cy="3899543"/>
          </a:xfrm>
          <a:prstGeom prst="roundRect">
            <a:avLst>
              <a:gd name="adj" fmla="val 16667"/>
            </a:avLst>
          </a:prstGeom>
          <a:ln w="76200">
            <a:solidFill>
              <a:srgbClr val="00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587160">
            <a:off x="856111" y="680366"/>
            <a:ext cx="5272872" cy="3954654"/>
          </a:xfrm>
          <a:prstGeom prst="roundRect">
            <a:avLst>
              <a:gd name="adj" fmla="val 16667"/>
            </a:avLst>
          </a:prstGeom>
          <a:ln w="76200">
            <a:solidFill>
              <a:srgbClr val="00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260350"/>
            <a:ext cx="8435975" cy="626427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800" dirty="0"/>
              <a:t>  </a:t>
            </a:r>
            <a:r>
              <a:rPr lang="ru-RU" sz="3600" b="1" dirty="0" smtClean="0">
                <a:hlinkClick r:id="rId2" action="ppaction://hlinksldjump"/>
              </a:rPr>
              <a:t>Звуковые волны</a:t>
            </a:r>
            <a:r>
              <a:rPr lang="ru-RU" sz="3600" b="1" dirty="0" smtClean="0"/>
              <a:t> –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3600" b="1" dirty="0" smtClean="0"/>
              <a:t>это упругие волны,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3600" b="1" dirty="0" smtClean="0"/>
              <a:t>воспринимаемые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3600" b="1" dirty="0" smtClean="0"/>
              <a:t>человеческим слухом.  </a:t>
            </a:r>
            <a:endParaRPr lang="ru-RU" sz="3600" b="1" dirty="0"/>
          </a:p>
          <a:p>
            <a:pPr eaLnBrk="1" hangingPunct="1">
              <a:buFont typeface="Arial" charset="0"/>
              <a:buNone/>
              <a:defRPr/>
            </a:pPr>
            <a:r>
              <a:rPr lang="ru-RU" sz="3600" dirty="0"/>
              <a:t>      </a:t>
            </a:r>
          </a:p>
        </p:txBody>
      </p:sp>
      <p:pic>
        <p:nvPicPr>
          <p:cNvPr id="8195" name="Picture 10" descr="J032374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714750"/>
            <a:ext cx="4214813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J0303448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0063" y="3214688"/>
            <a:ext cx="3714750" cy="3143250"/>
          </a:xfrm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50" y="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Прямоугольник 1"/>
          <p:cNvSpPr>
            <a:spLocks noChangeArrowheads="1"/>
          </p:cNvSpPr>
          <p:nvPr/>
        </p:nvSpPr>
        <p:spPr bwMode="auto">
          <a:xfrm>
            <a:off x="19050" y="1052513"/>
            <a:ext cx="979328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99"/>
                </a:solidFill>
              </a:rPr>
              <a:t>Чтобы услышать звук необходимы:</a:t>
            </a:r>
            <a:endParaRPr lang="ru-RU" sz="4000">
              <a:solidFill>
                <a:srgbClr val="000099"/>
              </a:solidFill>
            </a:endParaRPr>
          </a:p>
          <a:p>
            <a:pPr algn="ctr"/>
            <a:r>
              <a:rPr lang="ru-RU" sz="4000">
                <a:solidFill>
                  <a:srgbClr val="000099"/>
                </a:solidFill>
              </a:rPr>
              <a:t> 1. Источник звука;</a:t>
            </a:r>
          </a:p>
          <a:p>
            <a:pPr algn="ctr"/>
            <a:r>
              <a:rPr lang="ru-RU" sz="4000">
                <a:solidFill>
                  <a:srgbClr val="000099"/>
                </a:solidFill>
              </a:rPr>
              <a:t> 2. Упругая среда между ним и ухом;</a:t>
            </a:r>
          </a:p>
          <a:p>
            <a:pPr algn="ctr"/>
            <a:r>
              <a:rPr lang="ru-RU" sz="4000">
                <a:solidFill>
                  <a:srgbClr val="000099"/>
                </a:solidFill>
              </a:rPr>
              <a:t> 3. Определенный диапазон частот колебаний источника звука – </a:t>
            </a:r>
          </a:p>
          <a:p>
            <a:pPr algn="ctr"/>
            <a:r>
              <a:rPr lang="ru-RU" sz="4000">
                <a:solidFill>
                  <a:srgbClr val="000099"/>
                </a:solidFill>
              </a:rPr>
              <a:t>между 16 Гц и 20 000 Гц;</a:t>
            </a:r>
          </a:p>
          <a:p>
            <a:pPr algn="ctr"/>
            <a:r>
              <a:rPr lang="ru-RU" sz="4000">
                <a:solidFill>
                  <a:srgbClr val="000099"/>
                </a:solidFill>
              </a:rPr>
              <a:t> 4. Достаточная для восприятия ухом мощность звуковых волн.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0825" y="1052513"/>
            <a:ext cx="9444038" cy="6092825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Какие волны называются звуковыми?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Чем характеризуются звуковые волны?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От чего зависит высота звука?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От чего зависит его громкость?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С какой скоростью распространяется звук в различных средах?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913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1763713" y="260350"/>
            <a:ext cx="4673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0099"/>
                </a:solidFill>
                <a:cs typeface="Arial" charset="0"/>
              </a:rPr>
              <a:t>З а д а ч а.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928688" y="2457450"/>
            <a:ext cx="82153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Рыболов заметил, что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5 с поплавок совершил на волнах 10 колебаний,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расстояние между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соседними гребнями волн 1 м. Какова скорость волн?</a:t>
            </a:r>
          </a:p>
          <a:p>
            <a:pPr algn="ctr"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7625" y="-458788"/>
            <a:ext cx="9753600" cy="975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1403350" y="1341438"/>
            <a:ext cx="57213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ru-RU" sz="1400" b="1" dirty="0"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§ 34,35,36,  </a:t>
            </a:r>
          </a:p>
          <a:p>
            <a:pPr algn="ctr" eaLnBrk="0" hangingPunct="0">
              <a:defRPr/>
            </a:pP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упр. 28 (3), </a:t>
            </a:r>
          </a:p>
          <a:p>
            <a:pPr algn="ctr" eaLnBrk="0" hangingPunct="0">
              <a:defRPr/>
            </a:pP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сообщение по теме: </a:t>
            </a:r>
          </a:p>
          <a:p>
            <a:pPr algn="ctr" eaLnBrk="0" hangingPunct="0">
              <a:defRPr/>
            </a:pP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«Применение </a:t>
            </a:r>
          </a:p>
          <a:p>
            <a:pPr algn="ctr" eaLnBrk="0" hangingPunct="0">
              <a:defRPr/>
            </a:pP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ультразвука», </a:t>
            </a:r>
          </a:p>
          <a:p>
            <a:pPr algn="ctr" eaLnBrk="0" hangingPunct="0">
              <a:defRPr/>
            </a:pP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«Звуковые волны».</a:t>
            </a:r>
            <a:endParaRPr lang="ru-RU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857250" y="285750"/>
            <a:ext cx="6918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4800" b="1">
                <a:solidFill>
                  <a:srgbClr val="0000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Домашнее задание   </a:t>
            </a:r>
            <a:endParaRPr lang="ru-RU" sz="4800">
              <a:solidFill>
                <a:srgbClr val="000099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260350"/>
            <a:ext cx="8435975" cy="626427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800" dirty="0"/>
              <a:t>  </a:t>
            </a:r>
            <a:r>
              <a:rPr lang="ru-RU" sz="3600" b="1" dirty="0" smtClean="0">
                <a:hlinkClick r:id="rId2" action="ppaction://hlinksldjump"/>
              </a:rPr>
              <a:t>Звуковые волны</a:t>
            </a:r>
            <a:r>
              <a:rPr lang="ru-RU" sz="3600" b="1" dirty="0" smtClean="0"/>
              <a:t> –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3600" b="1" dirty="0" smtClean="0"/>
              <a:t>это упругие волны,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3600" b="1" dirty="0" smtClean="0"/>
              <a:t>воспринимаемые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3600" b="1" dirty="0" smtClean="0"/>
              <a:t>человеческим слухом.  </a:t>
            </a:r>
            <a:endParaRPr lang="ru-RU" sz="3600" b="1" dirty="0"/>
          </a:p>
          <a:p>
            <a:pPr eaLnBrk="1" hangingPunct="1">
              <a:buFont typeface="Arial" charset="0"/>
              <a:buNone/>
              <a:defRPr/>
            </a:pPr>
            <a:r>
              <a:rPr lang="ru-RU" sz="3600" dirty="0"/>
              <a:t>      </a:t>
            </a:r>
          </a:p>
        </p:txBody>
      </p:sp>
      <p:pic>
        <p:nvPicPr>
          <p:cNvPr id="9219" name="Picture 10" descr="J032374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714750"/>
            <a:ext cx="4214813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J0303448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0063" y="3214688"/>
            <a:ext cx="3714750" cy="3143250"/>
          </a:xfrm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Прямоугольник 1"/>
          <p:cNvSpPr>
            <a:spLocks noChangeArrowheads="1"/>
          </p:cNvSpPr>
          <p:nvPr/>
        </p:nvSpPr>
        <p:spPr bwMode="auto">
          <a:xfrm>
            <a:off x="268288" y="1052513"/>
            <a:ext cx="92170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99"/>
                </a:solidFill>
              </a:rPr>
              <a:t>Звук</a:t>
            </a:r>
            <a:r>
              <a:rPr lang="ru-RU" sz="4000">
                <a:solidFill>
                  <a:srgbClr val="000099"/>
                </a:solidFill>
              </a:rPr>
              <a:t> – это механические упругие волны, распространяющиеся в газах, жидкостях, твердых телах. </a:t>
            </a:r>
          </a:p>
          <a:p>
            <a:pPr algn="ctr"/>
            <a:endParaRPr lang="ru-RU" sz="4000">
              <a:solidFill>
                <a:srgbClr val="000099"/>
              </a:solidFill>
            </a:endParaRPr>
          </a:p>
          <a:p>
            <a:pPr algn="ctr"/>
            <a:r>
              <a:rPr lang="ru-RU" sz="4000">
                <a:solidFill>
                  <a:srgbClr val="000099"/>
                </a:solidFill>
              </a:rPr>
              <a:t>Волны, которые вызывают</a:t>
            </a:r>
          </a:p>
          <a:p>
            <a:pPr algn="ctr"/>
            <a:r>
              <a:rPr lang="ru-RU" sz="4000">
                <a:solidFill>
                  <a:srgbClr val="000099"/>
                </a:solidFill>
              </a:rPr>
              <a:t> ощущение звука, </a:t>
            </a:r>
          </a:p>
          <a:p>
            <a:pPr algn="ctr"/>
            <a:r>
              <a:rPr lang="ru-RU" sz="4000">
                <a:solidFill>
                  <a:srgbClr val="000099"/>
                </a:solidFill>
              </a:rPr>
              <a:t>с частотой от 16 Гц до 20 000 Гц называют </a:t>
            </a:r>
            <a:r>
              <a:rPr lang="ru-RU" sz="4000" b="1">
                <a:solidFill>
                  <a:srgbClr val="000099"/>
                </a:solidFill>
              </a:rPr>
              <a:t>звуковыми волнами.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824912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Характеристики</a:t>
            </a:r>
            <a:r>
              <a:rPr lang="ru-RU" sz="4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звука</a:t>
            </a:r>
            <a:r>
              <a:rPr lang="ru-RU" sz="4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214438"/>
            <a:ext cx="8929687" cy="4881562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ru-RU" sz="3600" dirty="0" smtClean="0">
                <a:hlinkClick r:id="rId3" action="ppaction://hlinksldjump"/>
              </a:rPr>
              <a:t>   </a:t>
            </a:r>
            <a:r>
              <a:rPr lang="ru-RU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Высота</a:t>
            </a:r>
            <a:r>
              <a:rPr lang="ru-RU" sz="4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u-RU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                </a:t>
            </a:r>
            <a:r>
              <a:rPr lang="ru-RU" sz="4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Громкость</a:t>
            </a:r>
            <a:r>
              <a:rPr lang="ru-RU" sz="4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ru-RU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ru-RU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Скорость</a:t>
            </a:r>
            <a:endParaRPr lang="ru-RU" sz="4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ru-RU" sz="4000" b="1" dirty="0"/>
          </a:p>
        </p:txBody>
      </p:sp>
      <p:pic>
        <p:nvPicPr>
          <p:cNvPr id="10245" name="Picture 7" descr="J0315775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2071688" y="2643188"/>
            <a:ext cx="3000375" cy="2428875"/>
          </a:xfrm>
        </p:spPr>
      </p:pic>
      <p:pic>
        <p:nvPicPr>
          <p:cNvPr id="10246" name="Picture 12" descr="J0336398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688" y="3429000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0" descr="J0213485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8" cstate="email"/>
          <a:srcRect/>
          <a:stretch>
            <a:fillRect/>
          </a:stretch>
        </p:blipFill>
        <p:spPr>
          <a:xfrm>
            <a:off x="0" y="2071688"/>
            <a:ext cx="1785938" cy="264318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95288" y="692150"/>
            <a:ext cx="8229600" cy="6540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en-US" sz="4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4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en-US" sz="4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en-US" sz="4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en-US" sz="4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en-US" sz="4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4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en-US" sz="4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sz="4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endParaRPr lang="ru-RU" sz="4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280400" cy="52863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зависит </a:t>
            </a:r>
            <a:r>
              <a:rPr lang="ru-RU" sz="4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от амплитуды колебаний.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единицу громкости звука принят 1 </a:t>
            </a:r>
            <a:r>
              <a:rPr 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Бел. </a:t>
            </a:r>
            <a:endParaRPr lang="ru-RU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7124700" y="2420938"/>
            <a:ext cx="4038600" cy="452596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95288" y="692150"/>
            <a:ext cx="8229600" cy="654050"/>
          </a:xfrm>
        </p:spPr>
        <p:txBody>
          <a:bodyPr/>
          <a:lstStyle/>
          <a:p>
            <a:pPr eaLnBrk="1" hangingPunct="1">
              <a:defRPr/>
            </a:pPr>
            <a:endParaRPr lang="ru-RU" sz="4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280400" cy="52863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7124700" y="2420938"/>
            <a:ext cx="4038600" cy="452596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8572" y="908720"/>
            <a:ext cx="8676456" cy="4888904"/>
          </a:xfrm>
          <a:prstGeom prst="roundRect">
            <a:avLst>
              <a:gd name="adj" fmla="val 16667"/>
            </a:avLst>
          </a:prstGeom>
          <a:ln w="76200">
            <a:solidFill>
              <a:srgbClr val="00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95288" y="692150"/>
            <a:ext cx="8229600" cy="654050"/>
          </a:xfrm>
        </p:spPr>
        <p:txBody>
          <a:bodyPr/>
          <a:lstStyle/>
          <a:p>
            <a:pPr eaLnBrk="1" hangingPunct="1">
              <a:defRPr/>
            </a:pPr>
            <a:endParaRPr lang="ru-RU" sz="4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280400" cy="52863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7124700" y="2420938"/>
            <a:ext cx="4038600" cy="452596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96765" cy="5032833"/>
          </a:xfrm>
          <a:prstGeom prst="roundRect">
            <a:avLst>
              <a:gd name="adj" fmla="val 16667"/>
            </a:avLst>
          </a:prstGeom>
          <a:ln w="76200">
            <a:solidFill>
              <a:srgbClr val="00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7425444" cy="4950296"/>
          </a:xfrm>
          <a:prstGeom prst="roundRect">
            <a:avLst>
              <a:gd name="adj" fmla="val 16667"/>
            </a:avLst>
          </a:prstGeom>
          <a:ln w="76200">
            <a:solidFill>
              <a:srgbClr val="000099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62000" y="619125"/>
            <a:ext cx="7620000" cy="5619750"/>
          </a:xfrm>
          <a:prstGeom prst="roundRect">
            <a:avLst>
              <a:gd name="adj" fmla="val 16667"/>
            </a:avLst>
          </a:prstGeom>
          <a:ln w="76200">
            <a:solidFill>
              <a:srgbClr val="000099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чение">
  <a:themeElements>
    <a:clrScheme name="Течение 4">
      <a:dk1>
        <a:srgbClr val="000000"/>
      </a:dk1>
      <a:lt1>
        <a:srgbClr val="FFFFFF"/>
      </a:lt1>
      <a:dk2>
        <a:srgbClr val="51596D"/>
      </a:dk2>
      <a:lt2>
        <a:srgbClr val="DDDDDD"/>
      </a:lt2>
      <a:accent1>
        <a:srgbClr val="787E8A"/>
      </a:accent1>
      <a:accent2>
        <a:srgbClr val="339966"/>
      </a:accent2>
      <a:accent3>
        <a:srgbClr val="B3B5BA"/>
      </a:accent3>
      <a:accent4>
        <a:srgbClr val="DADADA"/>
      </a:accent4>
      <a:accent5>
        <a:srgbClr val="BEC0C4"/>
      </a:accent5>
      <a:accent6>
        <a:srgbClr val="2D8A5C"/>
      </a:accent6>
      <a:hlink>
        <a:srgbClr val="00FFFF"/>
      </a:hlink>
      <a:folHlink>
        <a:srgbClr val="74B6D0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839</TotalTime>
  <Words>308</Words>
  <Application>Microsoft Office PowerPoint</Application>
  <PresentationFormat>Экран (4:3)</PresentationFormat>
  <Paragraphs>57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Times New Roman</vt:lpstr>
      <vt:lpstr>Calibri</vt:lpstr>
      <vt:lpstr>Garamond</vt:lpstr>
      <vt:lpstr>Wingdings</vt:lpstr>
      <vt:lpstr>Tahoma</vt:lpstr>
      <vt:lpstr>Салют</vt:lpstr>
      <vt:lpstr>Течение</vt:lpstr>
      <vt:lpstr>Граница</vt:lpstr>
      <vt:lpstr>Человек живёт   в мире звуков</vt:lpstr>
      <vt:lpstr>Слайд 2</vt:lpstr>
      <vt:lpstr>Слайд 3</vt:lpstr>
      <vt:lpstr>Характеристики звука:</vt:lpstr>
      <vt:lpstr>Г р о м к о с т ь </vt:lpstr>
      <vt:lpstr>Слайд 6</vt:lpstr>
      <vt:lpstr>Слайд 7</vt:lpstr>
      <vt:lpstr>Слайд 8</vt:lpstr>
      <vt:lpstr>Слайд 9</vt:lpstr>
      <vt:lpstr>Высота звука  зависит от  частоты колебаний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живет в мире звуков?</dc:title>
  <dc:creator>A0001</dc:creator>
  <cp:lastModifiedBy>re</cp:lastModifiedBy>
  <cp:revision>51</cp:revision>
  <dcterms:created xsi:type="dcterms:W3CDTF">2003-03-11T06:48:22Z</dcterms:created>
  <dcterms:modified xsi:type="dcterms:W3CDTF">2015-04-08T02:30:04Z</dcterms:modified>
</cp:coreProperties>
</file>