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6"/>
  </p:notesMasterIdLst>
  <p:sldIdLst>
    <p:sldId id="256" r:id="rId2"/>
    <p:sldId id="283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6" r:id="rId17"/>
    <p:sldId id="273" r:id="rId18"/>
    <p:sldId id="275" r:id="rId19"/>
    <p:sldId id="277" r:id="rId20"/>
    <p:sldId id="278" r:id="rId21"/>
    <p:sldId id="279" r:id="rId22"/>
    <p:sldId id="280" r:id="rId23"/>
    <p:sldId id="281" r:id="rId24"/>
    <p:sldId id="282" r:id="rId25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2948"/>
    <a:srgbClr val="D91D3C"/>
    <a:srgbClr val="F55241"/>
    <a:srgbClr val="004818"/>
    <a:srgbClr val="00581D"/>
    <a:srgbClr val="006823"/>
    <a:srgbClr val="15A31C"/>
    <a:srgbClr val="F32E19"/>
    <a:srgbClr val="D29B00"/>
    <a:srgbClr val="B08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5" autoAdjust="0"/>
    <p:restoredTop sz="94718" autoAdjust="0"/>
  </p:normalViewPr>
  <p:slideViewPr>
    <p:cSldViewPr>
      <p:cViewPr varScale="1">
        <p:scale>
          <a:sx n="70" d="100"/>
          <a:sy n="70" d="100"/>
        </p:scale>
        <p:origin x="-138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69E0F1-3FF0-4CA2-BE95-25B15732CF85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66523B-2E5B-49D1-A319-47FC7DAB39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6041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66523B-2E5B-49D1-A319-47FC7DAB3959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9068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audio" Target="Rick%20Wakeman%20-%20&#1054;&#1095;&#1077;&#1085;&#1100;%20&#1082;&#1088;&#1072;&#1089;&#1080;&#1074;&#1072;&#1103;%20&#1092;&#1086;&#1088;&#1090;&#1077;&#1087;&#1080;&#1072;&#1085;&#1085;&#1072;&#1103;%20&#1084;&#1091;&#1079;&#1099;&#1082;&#1072;%20(audiopoisk.com).mp3" TargetMode="Externa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13" Type="http://schemas.openxmlformats.org/officeDocument/2006/relationships/image" Target="../media/image30.jpeg"/><Relationship Id="rId3" Type="http://schemas.openxmlformats.org/officeDocument/2006/relationships/audio" Target="../media/audio2.wav"/><Relationship Id="rId7" Type="http://schemas.openxmlformats.org/officeDocument/2006/relationships/image" Target="../media/image25.jpeg"/><Relationship Id="rId12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6" Type="http://schemas.openxmlformats.org/officeDocument/2006/relationships/image" Target="../media/image24.jpeg"/><Relationship Id="rId11" Type="http://schemas.openxmlformats.org/officeDocument/2006/relationships/audio" Target="../media/audio3.wav"/><Relationship Id="rId5" Type="http://schemas.openxmlformats.org/officeDocument/2006/relationships/image" Target="../media/image23.jpeg"/><Relationship Id="rId10" Type="http://schemas.openxmlformats.org/officeDocument/2006/relationships/image" Target="../media/image28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Relationship Id="rId1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13" Type="http://schemas.openxmlformats.org/officeDocument/2006/relationships/image" Target="../media/image29.jpeg"/><Relationship Id="rId3" Type="http://schemas.openxmlformats.org/officeDocument/2006/relationships/image" Target="../media/image31.png"/><Relationship Id="rId7" Type="http://schemas.openxmlformats.org/officeDocument/2006/relationships/image" Target="../media/image24.jpeg"/><Relationship Id="rId12" Type="http://schemas.openxmlformats.org/officeDocument/2006/relationships/hyperlink" Target="&#1042;&#1048;&#1063;&#1050;&#1040;/zagadki_-_Nepravil_nyy_otvet_muzofon.com.mp3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2;&#1080;&#1082;&#1090;&#1086;&#1088;&#1080;&#1103;\Desktop\&#1074;&#1080;&#1082;&#1072;2014\&#1042;&#1048;&#1063;&#1050;&#1040;\Effekt_-_Hlopki_malen_koy_auditorii_muzofon.com.mp3" TargetMode="External"/><Relationship Id="rId6" Type="http://schemas.openxmlformats.org/officeDocument/2006/relationships/image" Target="../media/image23.jpeg"/><Relationship Id="rId11" Type="http://schemas.openxmlformats.org/officeDocument/2006/relationships/image" Target="../media/image28.jpeg"/><Relationship Id="rId5" Type="http://schemas.openxmlformats.org/officeDocument/2006/relationships/image" Target="../media/image22.jpeg"/><Relationship Id="rId15" Type="http://schemas.openxmlformats.org/officeDocument/2006/relationships/image" Target="../media/image30.jpeg"/><Relationship Id="rId10" Type="http://schemas.openxmlformats.org/officeDocument/2006/relationships/image" Target="../media/image27.jpeg"/><Relationship Id="rId4" Type="http://schemas.openxmlformats.org/officeDocument/2006/relationships/audio" Target="../media/audio2.wav"/><Relationship Id="rId9" Type="http://schemas.openxmlformats.org/officeDocument/2006/relationships/image" Target="../media/image26.jpeg"/><Relationship Id="rId14" Type="http://schemas.openxmlformats.org/officeDocument/2006/relationships/audio" Target="../media/audio3.wav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13" Type="http://schemas.openxmlformats.org/officeDocument/2006/relationships/image" Target="../media/image29.jpe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3.jpeg"/><Relationship Id="rId12" Type="http://schemas.openxmlformats.org/officeDocument/2006/relationships/image" Target="../media/image28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6" Type="http://schemas.openxmlformats.org/officeDocument/2006/relationships/audio" Target="../media/audio2.wav"/><Relationship Id="rId11" Type="http://schemas.openxmlformats.org/officeDocument/2006/relationships/image" Target="../media/image27.jpeg"/><Relationship Id="rId5" Type="http://schemas.openxmlformats.org/officeDocument/2006/relationships/image" Target="../media/image22.jpeg"/><Relationship Id="rId15" Type="http://schemas.openxmlformats.org/officeDocument/2006/relationships/image" Target="../media/image32.png"/><Relationship Id="rId10" Type="http://schemas.openxmlformats.org/officeDocument/2006/relationships/image" Target="../media/image26.jpeg"/><Relationship Id="rId4" Type="http://schemas.openxmlformats.org/officeDocument/2006/relationships/audio" Target="../media/audio3.wav"/><Relationship Id="rId9" Type="http://schemas.openxmlformats.org/officeDocument/2006/relationships/image" Target="../media/image25.jpeg"/><Relationship Id="rId1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2.jpeg"/><Relationship Id="rId7" Type="http://schemas.openxmlformats.org/officeDocument/2006/relationships/audio" Target="../media/audio3.wav"/><Relationship Id="rId12" Type="http://schemas.openxmlformats.org/officeDocument/2006/relationships/image" Target="../media/image30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11" Type="http://schemas.openxmlformats.org/officeDocument/2006/relationships/image" Target="../media/image29.jpeg"/><Relationship Id="rId5" Type="http://schemas.openxmlformats.org/officeDocument/2006/relationships/image" Target="../media/image24.jpeg"/><Relationship Id="rId10" Type="http://schemas.openxmlformats.org/officeDocument/2006/relationships/image" Target="../media/image28.jpeg"/><Relationship Id="rId4" Type="http://schemas.openxmlformats.org/officeDocument/2006/relationships/image" Target="../media/image23.jpeg"/><Relationship Id="rId9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avi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12" Type="http://schemas.openxmlformats.org/officeDocument/2006/relationships/image" Target="../media/image30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11" Type="http://schemas.openxmlformats.org/officeDocument/2006/relationships/image" Target="../media/image29.jpeg"/><Relationship Id="rId5" Type="http://schemas.openxmlformats.org/officeDocument/2006/relationships/image" Target="../media/image24.jpeg"/><Relationship Id="rId10" Type="http://schemas.openxmlformats.org/officeDocument/2006/relationships/image" Target="../media/image28.jpeg"/><Relationship Id="rId4" Type="http://schemas.openxmlformats.org/officeDocument/2006/relationships/image" Target="../media/image23.jpeg"/><Relationship Id="rId9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2.jpeg"/><Relationship Id="rId7" Type="http://schemas.openxmlformats.org/officeDocument/2006/relationships/image" Target="../media/image25.jpeg"/><Relationship Id="rId12" Type="http://schemas.openxmlformats.org/officeDocument/2006/relationships/image" Target="../media/image30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11" Type="http://schemas.openxmlformats.org/officeDocument/2006/relationships/image" Target="../media/image29.jpeg"/><Relationship Id="rId5" Type="http://schemas.openxmlformats.org/officeDocument/2006/relationships/image" Target="../media/image23.jpeg"/><Relationship Id="rId10" Type="http://schemas.openxmlformats.org/officeDocument/2006/relationships/image" Target="../media/image28.jpeg"/><Relationship Id="rId4" Type="http://schemas.openxmlformats.org/officeDocument/2006/relationships/audio" Target="../media/audio3.wav"/><Relationship Id="rId9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2.jpeg"/><Relationship Id="rId7" Type="http://schemas.openxmlformats.org/officeDocument/2006/relationships/image" Target="../media/image25.jpeg"/><Relationship Id="rId12" Type="http://schemas.openxmlformats.org/officeDocument/2006/relationships/image" Target="../media/image30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11" Type="http://schemas.openxmlformats.org/officeDocument/2006/relationships/image" Target="../media/image29.jpeg"/><Relationship Id="rId5" Type="http://schemas.openxmlformats.org/officeDocument/2006/relationships/audio" Target="../media/audio3.wav"/><Relationship Id="rId10" Type="http://schemas.openxmlformats.org/officeDocument/2006/relationships/image" Target="../media/image28.jpeg"/><Relationship Id="rId4" Type="http://schemas.openxmlformats.org/officeDocument/2006/relationships/image" Target="../media/image23.jpeg"/><Relationship Id="rId9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12" Type="http://schemas.openxmlformats.org/officeDocument/2006/relationships/image" Target="../media/image30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11" Type="http://schemas.openxmlformats.org/officeDocument/2006/relationships/image" Target="../media/image29.jpeg"/><Relationship Id="rId5" Type="http://schemas.openxmlformats.org/officeDocument/2006/relationships/image" Target="../media/image24.jpeg"/><Relationship Id="rId10" Type="http://schemas.openxmlformats.org/officeDocument/2006/relationships/image" Target="../media/image28.jpeg"/><Relationship Id="rId4" Type="http://schemas.openxmlformats.org/officeDocument/2006/relationships/image" Target="../media/image23.jpeg"/><Relationship Id="rId9" Type="http://schemas.openxmlformats.org/officeDocument/2006/relationships/audio" Target="../media/audio3.wav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2.jpeg"/><Relationship Id="rId7" Type="http://schemas.openxmlformats.org/officeDocument/2006/relationships/image" Target="../media/image25.jpeg"/><Relationship Id="rId12" Type="http://schemas.openxmlformats.org/officeDocument/2006/relationships/image" Target="../media/image30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3.wav"/><Relationship Id="rId11" Type="http://schemas.openxmlformats.org/officeDocument/2006/relationships/image" Target="../media/image29.jpeg"/><Relationship Id="rId5" Type="http://schemas.openxmlformats.org/officeDocument/2006/relationships/image" Target="../media/image24.jpeg"/><Relationship Id="rId10" Type="http://schemas.openxmlformats.org/officeDocument/2006/relationships/image" Target="../media/image28.jpeg"/><Relationship Id="rId4" Type="http://schemas.openxmlformats.org/officeDocument/2006/relationships/image" Target="../media/image23.jpeg"/><Relationship Id="rId9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Виды пейзажей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Рисунок1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05000" y="228600"/>
            <a:ext cx="4724400" cy="621267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Рисунок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685800"/>
            <a:ext cx="4053840" cy="3594779"/>
          </a:xfrm>
        </p:spPr>
      </p:pic>
      <p:pic>
        <p:nvPicPr>
          <p:cNvPr id="5" name="Рисунок 4" descr="Рисунок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0600" y="2667000"/>
            <a:ext cx="3913632" cy="3511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Рисунок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2000" y="609600"/>
            <a:ext cx="7543800" cy="549176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Рисунок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762000"/>
            <a:ext cx="4279392" cy="3590544"/>
          </a:xfrm>
        </p:spPr>
      </p:pic>
      <p:pic>
        <p:nvPicPr>
          <p:cNvPr id="5" name="Рисунок 4" descr="Рисунок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0600" y="2438400"/>
            <a:ext cx="4047744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Рисунок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533400"/>
            <a:ext cx="8305800" cy="604649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av-6477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57200" y="457200"/>
            <a:ext cx="8153400" cy="6115050"/>
          </a:xfrm>
        </p:spPr>
      </p:pic>
      <p:pic>
        <p:nvPicPr>
          <p:cNvPr id="7" name="Rick Wakeman - Очень красивая фортепианная музыка (audiopoisk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52400" y="5867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688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загруженное (2).jpg">
            <a:hlinkClick r:id="" action="ppaction://noaction">
              <a:snd r:embed="rId3" name="laser.wav"/>
            </a:hlinkClick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6400800" y="4495800"/>
            <a:ext cx="2286000" cy="1752600"/>
          </a:xfrm>
          <a:prstGeom prst="rect">
            <a:avLst/>
          </a:prstGeom>
        </p:spPr>
      </p:pic>
      <p:pic>
        <p:nvPicPr>
          <p:cNvPr id="6" name="Рисунок 5" descr="загруженное (3).jpg">
            <a:hlinkClick r:id="" action="ppaction://noaction">
              <a:snd r:embed="rId3" name="laser.wav"/>
            </a:hlinkClick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19200" y="5076824"/>
            <a:ext cx="2033730" cy="1781176"/>
          </a:xfrm>
          <a:prstGeom prst="rect">
            <a:avLst/>
          </a:prstGeom>
        </p:spPr>
      </p:pic>
      <p:pic>
        <p:nvPicPr>
          <p:cNvPr id="7" name="Рисунок 6" descr="images (4).jpg">
            <a:hlinkClick r:id="" action="ppaction://noaction">
              <a:snd r:embed="rId3" name="laser.wav"/>
            </a:hlinkClick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77000" y="304800"/>
            <a:ext cx="2286000" cy="1524000"/>
          </a:xfrm>
          <a:prstGeom prst="rect">
            <a:avLst/>
          </a:prstGeom>
        </p:spPr>
      </p:pic>
      <p:pic>
        <p:nvPicPr>
          <p:cNvPr id="8" name="Рисунок 7" descr="images (1).jpg">
            <a:hlinkClick r:id="" action="ppaction://noaction">
              <a:snd r:embed="rId3" name="laser.wav"/>
            </a:hlinkClick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28600" y="3581400"/>
            <a:ext cx="1869464" cy="1600200"/>
          </a:xfrm>
          <a:prstGeom prst="rect">
            <a:avLst/>
          </a:prstGeom>
        </p:spPr>
      </p:pic>
      <p:pic>
        <p:nvPicPr>
          <p:cNvPr id="9" name="Рисунок 8" descr="загруженное (4).jpg">
            <a:hlinkClick r:id="" action="ppaction://noaction">
              <a:snd r:embed="rId3" name="laser.wav"/>
            </a:hlinkClick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705600" y="2362200"/>
            <a:ext cx="1924584" cy="1752600"/>
          </a:xfrm>
          <a:prstGeom prst="rect">
            <a:avLst/>
          </a:prstGeom>
        </p:spPr>
      </p:pic>
      <p:pic>
        <p:nvPicPr>
          <p:cNvPr id="10" name="Рисунок 9" descr="загруженное (5).jpg">
            <a:hlinkClick r:id="" action="ppaction://noaction">
              <a:snd r:embed="rId3" name="laser.wav"/>
            </a:hlinkClick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429000" y="4876800"/>
            <a:ext cx="2645005" cy="1981200"/>
          </a:xfrm>
          <a:prstGeom prst="rect">
            <a:avLst/>
          </a:prstGeom>
        </p:spPr>
      </p:pic>
      <p:pic>
        <p:nvPicPr>
          <p:cNvPr id="11" name="Рисунок 10" descr="images (3).jpg">
            <a:hlinkClick r:id="" action="ppaction://noaction">
              <a:snd r:embed="rId3" name="laser.wav"/>
            </a:hlinkClick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657600" y="304800"/>
            <a:ext cx="1981200" cy="1552200"/>
          </a:xfrm>
          <a:prstGeom prst="rect">
            <a:avLst/>
          </a:prstGeom>
        </p:spPr>
      </p:pic>
      <p:pic>
        <p:nvPicPr>
          <p:cNvPr id="12" name="Рисунок 11" descr="images (2).jpg">
            <a:hlinkClick r:id="" action="ppaction://noaction">
              <a:snd r:embed="rId11" name="applause.wav"/>
            </a:hlinkClick>
          </p:cNvPr>
          <p:cNvPicPr>
            <a:picLocks noChangeAspect="1"/>
          </p:cNvPicPr>
          <p:nvPr/>
        </p:nvPicPr>
        <p:blipFill>
          <a:blip r:embed="rId12" cstate="print"/>
          <a:srcRect b="44182"/>
          <a:stretch>
            <a:fillRect/>
          </a:stretch>
        </p:blipFill>
        <p:spPr>
          <a:xfrm>
            <a:off x="533400" y="304800"/>
            <a:ext cx="1998574" cy="1676400"/>
          </a:xfrm>
          <a:prstGeom prst="rect">
            <a:avLst/>
          </a:prstGeom>
        </p:spPr>
      </p:pic>
      <p:sp>
        <p:nvSpPr>
          <p:cNvPr id="13" name="Облако 12"/>
          <p:cNvSpPr/>
          <p:nvPr/>
        </p:nvSpPr>
        <p:spPr>
          <a:xfrm>
            <a:off x="2895600" y="2286000"/>
            <a:ext cx="3276600" cy="2438400"/>
          </a:xfrm>
          <a:prstGeom prst="cloud">
            <a:avLst/>
          </a:prstGeom>
          <a:solidFill>
            <a:srgbClr val="F6F89A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Содержимое 14" descr="загруженное (2).jpg">
            <a:hlinkClick r:id="" action="ppaction://noaction">
              <a:snd r:embed="rId3" name="laser.wav"/>
            </a:hlinkClick>
          </p:cNvPr>
          <p:cNvPicPr>
            <a:picLocks noGrp="1" noChangeAspect="1"/>
          </p:cNvPicPr>
          <p:nvPr>
            <p:ph idx="1"/>
          </p:nvPr>
        </p:nvPicPr>
        <p:blipFill>
          <a:blip r:embed="rId13" cstate="print"/>
          <a:stretch>
            <a:fillRect/>
          </a:stretch>
        </p:blipFill>
        <p:spPr>
          <a:xfrm>
            <a:off x="152400" y="2133600"/>
            <a:ext cx="2248930" cy="1524000"/>
          </a:xfrm>
        </p:spPr>
      </p:pic>
      <p:pic>
        <p:nvPicPr>
          <p:cNvPr id="26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14" cstate="print"/>
          <a:stretch>
            <a:fillRect/>
          </a:stretch>
        </p:blipFill>
        <p:spPr>
          <a:xfrm>
            <a:off x="7696200" y="708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Effekt_-_Hlopki_malen_koy_auditorii_muzofon.co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447800" y="2667000"/>
            <a:ext cx="304800" cy="3048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загруженное (2).jpg">
            <a:hlinkClick r:id="" action="ppaction://noaction">
              <a:snd r:embed="rId4" name="laser.wav"/>
            </a:hlinkClick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6400800" y="4495800"/>
            <a:ext cx="2286000" cy="1752600"/>
          </a:xfrm>
          <a:prstGeom prst="rect">
            <a:avLst/>
          </a:prstGeom>
        </p:spPr>
      </p:pic>
      <p:pic>
        <p:nvPicPr>
          <p:cNvPr id="6" name="Рисунок 5" descr="загруженное (3).jpg">
            <a:hlinkClick r:id="" action="ppaction://noaction">
              <a:snd r:embed="rId4" name="laser.wav"/>
            </a:hlinkClick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371600" y="5076824"/>
            <a:ext cx="2033730" cy="1781176"/>
          </a:xfrm>
          <a:prstGeom prst="rect">
            <a:avLst/>
          </a:prstGeom>
        </p:spPr>
      </p:pic>
      <p:pic>
        <p:nvPicPr>
          <p:cNvPr id="7" name="Рисунок 6" descr="images (4).jpg">
            <a:hlinkClick r:id="" action="ppaction://noaction">
              <a:snd r:embed="rId4" name="laser.wav"/>
            </a:hlinkClick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477000" y="304800"/>
            <a:ext cx="2286000" cy="1524000"/>
          </a:xfrm>
          <a:prstGeom prst="rect">
            <a:avLst/>
          </a:prstGeom>
        </p:spPr>
      </p:pic>
      <p:pic>
        <p:nvPicPr>
          <p:cNvPr id="8" name="Рисунок 7" descr="images (1).jpg">
            <a:hlinkClick r:id="" action="ppaction://noaction">
              <a:snd r:embed="rId4" name="laser.wav"/>
            </a:hlinkClick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28600" y="3581400"/>
            <a:ext cx="1869464" cy="1600200"/>
          </a:xfrm>
          <a:prstGeom prst="rect">
            <a:avLst/>
          </a:prstGeom>
        </p:spPr>
      </p:pic>
      <p:pic>
        <p:nvPicPr>
          <p:cNvPr id="9" name="Рисунок 8" descr="загруженное (4).jpg">
            <a:hlinkClick r:id="" action="ppaction://noaction">
              <a:snd r:embed="rId4" name="laser.wav"/>
            </a:hlinkClick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705600" y="2362200"/>
            <a:ext cx="1924584" cy="1752600"/>
          </a:xfrm>
          <a:prstGeom prst="rect">
            <a:avLst/>
          </a:prstGeom>
        </p:spPr>
      </p:pic>
      <p:pic>
        <p:nvPicPr>
          <p:cNvPr id="10" name="Рисунок 9" descr="загруженное (5).jpg">
            <a:hlinkClick r:id="" action="ppaction://noaction">
              <a:snd r:embed="rId4" name="laser.wav"/>
            </a:hlinkClick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505200" y="4876800"/>
            <a:ext cx="2645005" cy="1981200"/>
          </a:xfrm>
          <a:prstGeom prst="rect">
            <a:avLst/>
          </a:prstGeom>
        </p:spPr>
      </p:pic>
      <p:pic>
        <p:nvPicPr>
          <p:cNvPr id="11" name="Рисунок 10" descr="images (3).jpg">
            <a:hlinkClick r:id="" action="ppaction://noaction">
              <a:snd r:embed="rId4" name="laser.wav"/>
            </a:hlinkClick>
          </p:cNvPr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657600" y="304800"/>
            <a:ext cx="1981200" cy="1552200"/>
          </a:xfrm>
          <a:prstGeom prst="rect">
            <a:avLst/>
          </a:prstGeom>
        </p:spPr>
      </p:pic>
      <p:pic>
        <p:nvPicPr>
          <p:cNvPr id="12" name="Рисунок 11" descr="images (2).jpg">
            <a:hlinkClick r:id="rId12" action="ppaction://hlinkfile">
              <a:snd r:embed="rId4" name="laser.wav"/>
            </a:hlinkClick>
          </p:cNvPr>
          <p:cNvPicPr>
            <a:picLocks noChangeAspect="1"/>
          </p:cNvPicPr>
          <p:nvPr/>
        </p:nvPicPr>
        <p:blipFill>
          <a:blip r:embed="rId13" cstate="print"/>
          <a:srcRect b="44182"/>
          <a:stretch>
            <a:fillRect/>
          </a:stretch>
        </p:blipFill>
        <p:spPr>
          <a:xfrm>
            <a:off x="533400" y="327546"/>
            <a:ext cx="1998574" cy="1676400"/>
          </a:xfrm>
          <a:prstGeom prst="rect">
            <a:avLst/>
          </a:prstGeom>
        </p:spPr>
      </p:pic>
      <p:sp>
        <p:nvSpPr>
          <p:cNvPr id="13" name="Облако 12"/>
          <p:cNvSpPr/>
          <p:nvPr/>
        </p:nvSpPr>
        <p:spPr>
          <a:xfrm>
            <a:off x="2895600" y="2286000"/>
            <a:ext cx="3276600" cy="2438400"/>
          </a:xfrm>
          <a:prstGeom prst="cloud">
            <a:avLst/>
          </a:prstGeom>
          <a:solidFill>
            <a:srgbClr val="D0553C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Содержимое 14" descr="загруженное (2).jpg">
            <a:hlinkClick r:id="" action="ppaction://noaction">
              <a:snd r:embed="rId14" name="applause.wav"/>
            </a:hlinkClick>
          </p:cNvPr>
          <p:cNvPicPr>
            <a:picLocks noGrp="1" noChangeAspect="1"/>
          </p:cNvPicPr>
          <p:nvPr>
            <p:ph idx="1"/>
          </p:nvPr>
        </p:nvPicPr>
        <p:blipFill>
          <a:blip r:embed="rId15" cstate="print"/>
          <a:stretch>
            <a:fillRect/>
          </a:stretch>
        </p:blipFill>
        <p:spPr>
          <a:xfrm>
            <a:off x="152400" y="2133600"/>
            <a:ext cx="2248930" cy="1524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загруженное (2).jpg">
            <a:hlinkClick r:id="" action="ppaction://noaction">
              <a:snd r:embed="rId4" name="applause.wav"/>
            </a:hlinkClick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6400800" y="4495800"/>
            <a:ext cx="2286000" cy="1752600"/>
          </a:xfrm>
          <a:prstGeom prst="rect">
            <a:avLst/>
          </a:prstGeom>
        </p:spPr>
      </p:pic>
      <p:pic>
        <p:nvPicPr>
          <p:cNvPr id="6" name="Рисунок 5" descr="загруженное (3).jpg">
            <a:hlinkClick r:id="" action="ppaction://noaction">
              <a:snd r:embed="rId6" name="laser.wav"/>
            </a:hlinkClick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371600" y="5076824"/>
            <a:ext cx="2033730" cy="1781176"/>
          </a:xfrm>
          <a:prstGeom prst="rect">
            <a:avLst/>
          </a:prstGeom>
        </p:spPr>
      </p:pic>
      <p:pic>
        <p:nvPicPr>
          <p:cNvPr id="7" name="Рисунок 6" descr="images (4).jpg">
            <a:hlinkClick r:id="" action="ppaction://noaction">
              <a:snd r:embed="rId6" name="laser.wav"/>
            </a:hlinkClick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477000" y="304800"/>
            <a:ext cx="2286000" cy="1524000"/>
          </a:xfrm>
          <a:prstGeom prst="rect">
            <a:avLst/>
          </a:prstGeom>
        </p:spPr>
      </p:pic>
      <p:pic>
        <p:nvPicPr>
          <p:cNvPr id="8" name="Рисунок 7" descr="images (1).jpg">
            <a:hlinkClick r:id="" action="ppaction://noaction">
              <a:snd r:embed="rId6" name="laser.wav"/>
            </a:hlinkClick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28600" y="3581400"/>
            <a:ext cx="1869464" cy="1600200"/>
          </a:xfrm>
          <a:prstGeom prst="rect">
            <a:avLst/>
          </a:prstGeom>
        </p:spPr>
      </p:pic>
      <p:pic>
        <p:nvPicPr>
          <p:cNvPr id="9" name="Рисунок 8" descr="загруженное (4)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705600" y="2362200"/>
            <a:ext cx="1924584" cy="1752600"/>
          </a:xfrm>
          <a:prstGeom prst="rect">
            <a:avLst/>
          </a:prstGeom>
        </p:spPr>
      </p:pic>
      <p:pic>
        <p:nvPicPr>
          <p:cNvPr id="10" name="Рисунок 9" descr="загруженное (5).jpg">
            <a:hlinkClick r:id="" action="ppaction://noaction">
              <a:snd r:embed="rId6" name="laser.wav"/>
            </a:hlinkClick>
          </p:cNvPr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505200" y="4876800"/>
            <a:ext cx="2645005" cy="1981200"/>
          </a:xfrm>
          <a:prstGeom prst="rect">
            <a:avLst/>
          </a:prstGeom>
        </p:spPr>
      </p:pic>
      <p:pic>
        <p:nvPicPr>
          <p:cNvPr id="11" name="Рисунок 10" descr="images (3).jpg">
            <a:hlinkClick r:id="" action="ppaction://noaction">
              <a:snd r:embed="rId6" name="laser.wav"/>
            </a:hlinkClick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3657600" y="304800"/>
            <a:ext cx="1981200" cy="1552200"/>
          </a:xfrm>
          <a:prstGeom prst="rect">
            <a:avLst/>
          </a:prstGeom>
        </p:spPr>
      </p:pic>
      <p:pic>
        <p:nvPicPr>
          <p:cNvPr id="12" name="Рисунок 11" descr="images (2).jpg">
            <a:hlinkClick r:id="" action="ppaction://noaction">
              <a:snd r:embed="rId6" name="laser.wav"/>
            </a:hlinkClick>
          </p:cNvPr>
          <p:cNvPicPr>
            <a:picLocks noChangeAspect="1"/>
          </p:cNvPicPr>
          <p:nvPr/>
        </p:nvPicPr>
        <p:blipFill>
          <a:blip r:embed="rId13" cstate="print"/>
          <a:srcRect b="44182"/>
          <a:stretch>
            <a:fillRect/>
          </a:stretch>
        </p:blipFill>
        <p:spPr>
          <a:xfrm>
            <a:off x="533400" y="304800"/>
            <a:ext cx="1998574" cy="1676400"/>
          </a:xfrm>
          <a:prstGeom prst="rect">
            <a:avLst/>
          </a:prstGeom>
        </p:spPr>
      </p:pic>
      <p:sp>
        <p:nvSpPr>
          <p:cNvPr id="13" name="Облако 12"/>
          <p:cNvSpPr/>
          <p:nvPr/>
        </p:nvSpPr>
        <p:spPr>
          <a:xfrm>
            <a:off x="2895600" y="2286000"/>
            <a:ext cx="3276600" cy="2438400"/>
          </a:xfrm>
          <a:prstGeom prst="cloud">
            <a:avLst/>
          </a:prstGeom>
          <a:solidFill>
            <a:srgbClr val="706E3C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Содержимое 14" descr="загруженное (2).jpg">
            <a:hlinkClick r:id="" action="ppaction://noaction">
              <a:snd r:embed="rId6" name="laser.wav"/>
            </a:hlinkClick>
          </p:cNvPr>
          <p:cNvPicPr>
            <a:picLocks noGrp="1" noChangeAspect="1"/>
          </p:cNvPicPr>
          <p:nvPr>
            <p:ph idx="1"/>
          </p:nvPr>
        </p:nvPicPr>
        <p:blipFill>
          <a:blip r:embed="rId14" cstate="print"/>
          <a:stretch>
            <a:fillRect/>
          </a:stretch>
        </p:blipFill>
        <p:spPr>
          <a:xfrm>
            <a:off x="152400" y="2133600"/>
            <a:ext cx="2248930" cy="1524000"/>
          </a:xfrm>
        </p:spPr>
      </p:pic>
      <p:pic>
        <p:nvPicPr>
          <p:cNvPr id="16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15" cstate="print"/>
          <a:stretch>
            <a:fillRect/>
          </a:stretch>
        </p:blipFill>
        <p:spPr>
          <a:xfrm>
            <a:off x="7162800" y="5029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загруженное (2).jpg">
            <a:hlinkClick r:id="" action="ppaction://noaction">
              <a:snd r:embed="rId2" name="laser.wav"/>
            </a:hlinkClick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6400800" y="4495800"/>
            <a:ext cx="2286000" cy="1752600"/>
          </a:xfrm>
          <a:prstGeom prst="rect">
            <a:avLst/>
          </a:prstGeom>
        </p:spPr>
      </p:pic>
      <p:pic>
        <p:nvPicPr>
          <p:cNvPr id="6" name="Рисунок 5" descr="загруженное (3).jpg">
            <a:hlinkClick r:id="" action="ppaction://noaction">
              <a:snd r:embed="rId2" name="laser.wav"/>
            </a:hlinkClick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71600" y="5076824"/>
            <a:ext cx="2033730" cy="1781176"/>
          </a:xfrm>
          <a:prstGeom prst="rect">
            <a:avLst/>
          </a:prstGeom>
        </p:spPr>
      </p:pic>
      <p:pic>
        <p:nvPicPr>
          <p:cNvPr id="7" name="Рисунок 6" descr="images (4).jpg">
            <a:hlinkClick r:id="" action="ppaction://noaction">
              <a:snd r:embed="rId2" name="laser.wav"/>
            </a:hlinkClick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77000" y="304800"/>
            <a:ext cx="2286000" cy="1524000"/>
          </a:xfrm>
          <a:prstGeom prst="rect">
            <a:avLst/>
          </a:prstGeom>
        </p:spPr>
      </p:pic>
      <p:pic>
        <p:nvPicPr>
          <p:cNvPr id="8" name="Рисунок 7" descr="images (1).jpg">
            <a:hlinkClick r:id="" action="ppaction://noaction">
              <a:snd r:embed="rId2" name="laser.wav"/>
            </a:hlinkClick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8600" y="3581400"/>
            <a:ext cx="1869464" cy="1600200"/>
          </a:xfrm>
          <a:prstGeom prst="rect">
            <a:avLst/>
          </a:prstGeom>
        </p:spPr>
      </p:pic>
      <p:pic>
        <p:nvPicPr>
          <p:cNvPr id="9" name="Рисунок 8" descr="загруженное (4).jpg">
            <a:hlinkClick r:id="" action="ppaction://noaction">
              <a:snd r:embed="rId7" name="applause.wav"/>
            </a:hlinkClick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705600" y="2362200"/>
            <a:ext cx="1924584" cy="1752600"/>
          </a:xfrm>
          <a:prstGeom prst="rect">
            <a:avLst/>
          </a:prstGeom>
        </p:spPr>
      </p:pic>
      <p:pic>
        <p:nvPicPr>
          <p:cNvPr id="10" name="Рисунок 9" descr="загруженное (5).jpg">
            <a:hlinkClick r:id="" action="ppaction://noaction">
              <a:snd r:embed="rId2" name="laser.wav"/>
            </a:hlinkClick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505200" y="4876800"/>
            <a:ext cx="2645005" cy="1981200"/>
          </a:xfrm>
          <a:prstGeom prst="rect">
            <a:avLst/>
          </a:prstGeom>
        </p:spPr>
      </p:pic>
      <p:pic>
        <p:nvPicPr>
          <p:cNvPr id="11" name="Рисунок 10" descr="images (3).jpg">
            <a:hlinkClick r:id="" action="ppaction://noaction">
              <a:snd r:embed="rId2" name="laser.wav"/>
            </a:hlinkClick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657600" y="304800"/>
            <a:ext cx="1981200" cy="1552200"/>
          </a:xfrm>
          <a:prstGeom prst="rect">
            <a:avLst/>
          </a:prstGeom>
        </p:spPr>
      </p:pic>
      <p:pic>
        <p:nvPicPr>
          <p:cNvPr id="12" name="Рисунок 11" descr="images (2).jpg">
            <a:hlinkClick r:id="" action="ppaction://noaction">
              <a:snd r:embed="rId2" name="laser.wav"/>
            </a:hlinkClick>
          </p:cNvPr>
          <p:cNvPicPr>
            <a:picLocks noChangeAspect="1"/>
          </p:cNvPicPr>
          <p:nvPr/>
        </p:nvPicPr>
        <p:blipFill>
          <a:blip r:embed="rId11" cstate="print"/>
          <a:srcRect b="44182"/>
          <a:stretch>
            <a:fillRect/>
          </a:stretch>
        </p:blipFill>
        <p:spPr>
          <a:xfrm>
            <a:off x="533400" y="304800"/>
            <a:ext cx="1998574" cy="1676400"/>
          </a:xfrm>
          <a:prstGeom prst="rect">
            <a:avLst/>
          </a:prstGeom>
        </p:spPr>
      </p:pic>
      <p:sp>
        <p:nvSpPr>
          <p:cNvPr id="13" name="Облако 12"/>
          <p:cNvSpPr/>
          <p:nvPr/>
        </p:nvSpPr>
        <p:spPr>
          <a:xfrm>
            <a:off x="2895600" y="2286000"/>
            <a:ext cx="3276600" cy="2438400"/>
          </a:xfrm>
          <a:prstGeom prst="cloud">
            <a:avLst/>
          </a:prstGeom>
          <a:solidFill>
            <a:srgbClr val="AE0E3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Содержимое 14" descr="загруженное (2).jpg">
            <a:hlinkClick r:id="" action="ppaction://noaction">
              <a:snd r:embed="rId2" name="laser.wav"/>
            </a:hlinkClick>
          </p:cNvPr>
          <p:cNvPicPr>
            <a:picLocks noGrp="1" noChangeAspect="1"/>
          </p:cNvPicPr>
          <p:nvPr>
            <p:ph idx="1"/>
          </p:nvPr>
        </p:nvPicPr>
        <p:blipFill>
          <a:blip r:embed="rId12" cstate="print"/>
          <a:stretch>
            <a:fillRect/>
          </a:stretch>
        </p:blipFill>
        <p:spPr>
          <a:xfrm>
            <a:off x="152400" y="2133600"/>
            <a:ext cx="2248930" cy="1524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Мультфильм. Пластилиновая ворона.avi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19800" end="486854.694"/>
                </p14:media>
              </p:ext>
            </p:extLst>
          </p:nvPr>
        </p:nvPicPr>
        <p:blipFill rotWithShape="1">
          <a:blip r:embed="rId4" cstate="print"/>
          <a:srcRect l="2259" t="2244" r="1324" b="2043"/>
          <a:stretch/>
        </p:blipFill>
        <p:spPr>
          <a:xfrm>
            <a:off x="152400" y="76200"/>
            <a:ext cx="8839200" cy="6653491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загруженное (2).jpg">
            <a:hlinkClick r:id="" action="ppaction://noaction">
              <a:snd r:embed="rId2" name="laser.wav"/>
            </a:hlinkClick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6400800" y="4495800"/>
            <a:ext cx="2286000" cy="1752600"/>
          </a:xfrm>
          <a:prstGeom prst="rect">
            <a:avLst/>
          </a:prstGeom>
        </p:spPr>
      </p:pic>
      <p:pic>
        <p:nvPicPr>
          <p:cNvPr id="6" name="Рисунок 5" descr="загруженное (3).jpg">
            <a:hlinkClick r:id="" action="ppaction://noaction">
              <a:snd r:embed="rId2" name="laser.wav"/>
            </a:hlinkClick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71600" y="5076824"/>
            <a:ext cx="2033730" cy="1781176"/>
          </a:xfrm>
          <a:prstGeom prst="rect">
            <a:avLst/>
          </a:prstGeom>
        </p:spPr>
      </p:pic>
      <p:pic>
        <p:nvPicPr>
          <p:cNvPr id="7" name="Рисунок 6" descr="images (4).jpg">
            <a:hlinkClick r:id="" action="ppaction://noaction">
              <a:snd r:embed="rId2" name="laser.wav"/>
            </a:hlinkClick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77000" y="304800"/>
            <a:ext cx="2286000" cy="1524000"/>
          </a:xfrm>
          <a:prstGeom prst="rect">
            <a:avLst/>
          </a:prstGeom>
        </p:spPr>
      </p:pic>
      <p:pic>
        <p:nvPicPr>
          <p:cNvPr id="8" name="Рисунок 7" descr="images (1).jpg">
            <a:hlinkClick r:id="" action="ppaction://noaction">
              <a:snd r:embed="rId2" name="laser.wav"/>
            </a:hlinkClick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8600" y="3581400"/>
            <a:ext cx="1869464" cy="1600200"/>
          </a:xfrm>
          <a:prstGeom prst="rect">
            <a:avLst/>
          </a:prstGeom>
        </p:spPr>
      </p:pic>
      <p:pic>
        <p:nvPicPr>
          <p:cNvPr id="9" name="Рисунок 8" descr="загруженное (4).jpg">
            <a:hlinkClick r:id="" action="ppaction://noaction">
              <a:snd r:embed="rId2" name="laser.wav"/>
            </a:hlinkClick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705600" y="2362200"/>
            <a:ext cx="1924584" cy="1752600"/>
          </a:xfrm>
          <a:prstGeom prst="rect">
            <a:avLst/>
          </a:prstGeom>
        </p:spPr>
      </p:pic>
      <p:pic>
        <p:nvPicPr>
          <p:cNvPr id="10" name="Рисунок 9" descr="загруженное (5).jpg">
            <a:hlinkClick r:id="" action="ppaction://noaction">
              <a:snd r:embed="rId8" name="applause.wav"/>
            </a:hlinkClick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505200" y="4876800"/>
            <a:ext cx="2645005" cy="1981200"/>
          </a:xfrm>
          <a:prstGeom prst="rect">
            <a:avLst/>
          </a:prstGeom>
        </p:spPr>
      </p:pic>
      <p:pic>
        <p:nvPicPr>
          <p:cNvPr id="11" name="Рисунок 10" descr="images (3).jpg">
            <a:hlinkClick r:id="" action="ppaction://noaction">
              <a:snd r:embed="rId2" name="laser.wav"/>
            </a:hlinkClick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657600" y="304800"/>
            <a:ext cx="1981200" cy="1552200"/>
          </a:xfrm>
          <a:prstGeom prst="rect">
            <a:avLst/>
          </a:prstGeom>
        </p:spPr>
      </p:pic>
      <p:pic>
        <p:nvPicPr>
          <p:cNvPr id="12" name="Рисунок 11" descr="images (2).jpg">
            <a:hlinkClick r:id="" action="ppaction://noaction">
              <a:snd r:embed="rId2" name="laser.wav"/>
            </a:hlinkClick>
          </p:cNvPr>
          <p:cNvPicPr>
            <a:picLocks noChangeAspect="1"/>
          </p:cNvPicPr>
          <p:nvPr/>
        </p:nvPicPr>
        <p:blipFill>
          <a:blip r:embed="rId11" cstate="print"/>
          <a:srcRect b="44182"/>
          <a:stretch>
            <a:fillRect/>
          </a:stretch>
        </p:blipFill>
        <p:spPr>
          <a:xfrm>
            <a:off x="533400" y="304800"/>
            <a:ext cx="1998574" cy="1676400"/>
          </a:xfrm>
          <a:prstGeom prst="rect">
            <a:avLst/>
          </a:prstGeom>
        </p:spPr>
      </p:pic>
      <p:sp>
        <p:nvSpPr>
          <p:cNvPr id="13" name="Облако 12"/>
          <p:cNvSpPr/>
          <p:nvPr/>
        </p:nvSpPr>
        <p:spPr>
          <a:xfrm>
            <a:off x="2895600" y="2286000"/>
            <a:ext cx="3276600" cy="2438400"/>
          </a:xfrm>
          <a:prstGeom prst="cloud">
            <a:avLst/>
          </a:prstGeom>
          <a:solidFill>
            <a:srgbClr val="E7F52B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Содержимое 14" descr="загруженное (2).jpg">
            <a:hlinkClick r:id="" action="ppaction://noaction">
              <a:snd r:embed="rId2" name="laser.wav"/>
            </a:hlinkClick>
          </p:cNvPr>
          <p:cNvPicPr>
            <a:picLocks noGrp="1" noChangeAspect="1"/>
          </p:cNvPicPr>
          <p:nvPr>
            <p:ph idx="1"/>
          </p:nvPr>
        </p:nvPicPr>
        <p:blipFill>
          <a:blip r:embed="rId12" cstate="print"/>
          <a:stretch>
            <a:fillRect/>
          </a:stretch>
        </p:blipFill>
        <p:spPr>
          <a:xfrm>
            <a:off x="163633" y="2209800"/>
            <a:ext cx="2248930" cy="1524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загруженное (2).jpg">
            <a:hlinkClick r:id="" action="ppaction://noaction">
              <a:snd r:embed="rId2" name="laser.wav"/>
            </a:hlinkClick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6400800" y="4495800"/>
            <a:ext cx="2286000" cy="1752600"/>
          </a:xfrm>
          <a:prstGeom prst="rect">
            <a:avLst/>
          </a:prstGeom>
        </p:spPr>
      </p:pic>
      <p:pic>
        <p:nvPicPr>
          <p:cNvPr id="6" name="Рисунок 5" descr="загруженное (3).jpg">
            <a:hlinkClick r:id="" action="ppaction://noaction">
              <a:snd r:embed="rId4" name="applause.wav"/>
            </a:hlinkClick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71600" y="5076824"/>
            <a:ext cx="2033730" cy="1781176"/>
          </a:xfrm>
          <a:prstGeom prst="rect">
            <a:avLst/>
          </a:prstGeom>
        </p:spPr>
      </p:pic>
      <p:pic>
        <p:nvPicPr>
          <p:cNvPr id="7" name="Рисунок 6" descr="images (4).jpg">
            <a:hlinkClick r:id="" action="ppaction://noaction">
              <a:snd r:embed="rId2" name="laser.wav"/>
            </a:hlinkClick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77000" y="304800"/>
            <a:ext cx="2286000" cy="1524000"/>
          </a:xfrm>
          <a:prstGeom prst="rect">
            <a:avLst/>
          </a:prstGeom>
        </p:spPr>
      </p:pic>
      <p:pic>
        <p:nvPicPr>
          <p:cNvPr id="8" name="Рисунок 7" descr="images (1).jpg">
            <a:hlinkClick r:id="" action="ppaction://noaction">
              <a:snd r:embed="rId2" name="laser.wav"/>
            </a:hlinkClick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28600" y="3581400"/>
            <a:ext cx="1869464" cy="1600200"/>
          </a:xfrm>
          <a:prstGeom prst="rect">
            <a:avLst/>
          </a:prstGeom>
        </p:spPr>
      </p:pic>
      <p:pic>
        <p:nvPicPr>
          <p:cNvPr id="9" name="Рисунок 8" descr="загруженное (4).jpg">
            <a:hlinkClick r:id="" action="ppaction://noaction">
              <a:snd r:embed="rId2" name="laser.wav"/>
            </a:hlinkClick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705600" y="2362200"/>
            <a:ext cx="1924584" cy="1752600"/>
          </a:xfrm>
          <a:prstGeom prst="rect">
            <a:avLst/>
          </a:prstGeom>
        </p:spPr>
      </p:pic>
      <p:pic>
        <p:nvPicPr>
          <p:cNvPr id="10" name="Рисунок 9" descr="загруженное (5).jpg">
            <a:hlinkClick r:id="" action="ppaction://noaction">
              <a:snd r:embed="rId2" name="laser.wav"/>
            </a:hlinkClick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505200" y="4876800"/>
            <a:ext cx="2645005" cy="1981200"/>
          </a:xfrm>
          <a:prstGeom prst="rect">
            <a:avLst/>
          </a:prstGeom>
        </p:spPr>
      </p:pic>
      <p:pic>
        <p:nvPicPr>
          <p:cNvPr id="11" name="Рисунок 10" descr="images (3).jpg">
            <a:hlinkClick r:id="" action="ppaction://noaction">
              <a:snd r:embed="rId2" name="laser.wav"/>
            </a:hlinkClick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657600" y="304800"/>
            <a:ext cx="1981200" cy="1552200"/>
          </a:xfrm>
          <a:prstGeom prst="rect">
            <a:avLst/>
          </a:prstGeom>
        </p:spPr>
      </p:pic>
      <p:pic>
        <p:nvPicPr>
          <p:cNvPr id="12" name="Рисунок 11" descr="images (2).jpg">
            <a:hlinkClick r:id="" action="ppaction://noaction">
              <a:snd r:embed="rId2" name="laser.wav"/>
            </a:hlinkClick>
          </p:cNvPr>
          <p:cNvPicPr>
            <a:picLocks noChangeAspect="1"/>
          </p:cNvPicPr>
          <p:nvPr/>
        </p:nvPicPr>
        <p:blipFill>
          <a:blip r:embed="rId11" cstate="print"/>
          <a:srcRect b="44182"/>
          <a:stretch>
            <a:fillRect/>
          </a:stretch>
        </p:blipFill>
        <p:spPr>
          <a:xfrm>
            <a:off x="533400" y="304800"/>
            <a:ext cx="1998574" cy="1676400"/>
          </a:xfrm>
          <a:prstGeom prst="rect">
            <a:avLst/>
          </a:prstGeom>
        </p:spPr>
      </p:pic>
      <p:sp>
        <p:nvSpPr>
          <p:cNvPr id="13" name="Облако 12"/>
          <p:cNvSpPr/>
          <p:nvPr/>
        </p:nvSpPr>
        <p:spPr>
          <a:xfrm>
            <a:off x="2895600" y="2286000"/>
            <a:ext cx="3276600" cy="2438400"/>
          </a:xfrm>
          <a:prstGeom prst="cloud">
            <a:avLst/>
          </a:prstGeom>
          <a:solidFill>
            <a:srgbClr val="D29B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Содержимое 14" descr="загруженное (2).jpg">
            <a:hlinkClick r:id="" action="ppaction://noaction">
              <a:snd r:embed="rId2" name="laser.wav"/>
            </a:hlinkClick>
          </p:cNvPr>
          <p:cNvPicPr>
            <a:picLocks noGrp="1" noChangeAspect="1"/>
          </p:cNvPicPr>
          <p:nvPr>
            <p:ph idx="1"/>
          </p:nvPr>
        </p:nvPicPr>
        <p:blipFill>
          <a:blip r:embed="rId12" cstate="print"/>
          <a:stretch>
            <a:fillRect/>
          </a:stretch>
        </p:blipFill>
        <p:spPr>
          <a:xfrm>
            <a:off x="152400" y="2133600"/>
            <a:ext cx="2248930" cy="1524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загруженное (2).jpg">
            <a:hlinkClick r:id="" action="ppaction://noaction">
              <a:snd r:embed="rId2" name="laser.wav"/>
            </a:hlinkClick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6400800" y="4495800"/>
            <a:ext cx="2286000" cy="1752600"/>
          </a:xfrm>
          <a:prstGeom prst="rect">
            <a:avLst/>
          </a:prstGeom>
        </p:spPr>
      </p:pic>
      <p:pic>
        <p:nvPicPr>
          <p:cNvPr id="6" name="Рисунок 5" descr="загруженное (3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71600" y="5076824"/>
            <a:ext cx="2033730" cy="1781176"/>
          </a:xfrm>
          <a:prstGeom prst="rect">
            <a:avLst/>
          </a:prstGeom>
        </p:spPr>
      </p:pic>
      <p:pic>
        <p:nvPicPr>
          <p:cNvPr id="7" name="Рисунок 6" descr="images (4).jpg">
            <a:hlinkClick r:id="" action="ppaction://noaction">
              <a:snd r:embed="rId5" name="applause.wav"/>
            </a:hlinkClick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77000" y="304800"/>
            <a:ext cx="2286000" cy="1524000"/>
          </a:xfrm>
          <a:prstGeom prst="rect">
            <a:avLst/>
          </a:prstGeom>
        </p:spPr>
      </p:pic>
      <p:pic>
        <p:nvPicPr>
          <p:cNvPr id="8" name="Рисунок 7" descr="images (1).jpg">
            <a:hlinkClick r:id="" action="ppaction://noaction">
              <a:snd r:embed="rId2" name="laser.wav"/>
            </a:hlinkClick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28600" y="3581400"/>
            <a:ext cx="1869464" cy="1600200"/>
          </a:xfrm>
          <a:prstGeom prst="rect">
            <a:avLst/>
          </a:prstGeom>
        </p:spPr>
      </p:pic>
      <p:pic>
        <p:nvPicPr>
          <p:cNvPr id="9" name="Рисунок 8" descr="загруженное (4).jpg">
            <a:hlinkClick r:id="" action="ppaction://noaction">
              <a:snd r:embed="rId2" name="laser.wav"/>
            </a:hlinkClick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705600" y="2362200"/>
            <a:ext cx="1924584" cy="1752600"/>
          </a:xfrm>
          <a:prstGeom prst="rect">
            <a:avLst/>
          </a:prstGeom>
        </p:spPr>
      </p:pic>
      <p:pic>
        <p:nvPicPr>
          <p:cNvPr id="10" name="Рисунок 9" descr="загруженное (5).jpg">
            <a:hlinkClick r:id="" action="ppaction://noaction">
              <a:snd r:embed="rId2" name="laser.wav"/>
            </a:hlinkClick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581400" y="4876800"/>
            <a:ext cx="2645005" cy="1981200"/>
          </a:xfrm>
          <a:prstGeom prst="rect">
            <a:avLst/>
          </a:prstGeom>
        </p:spPr>
      </p:pic>
      <p:pic>
        <p:nvPicPr>
          <p:cNvPr id="11" name="Рисунок 10" descr="images (3).jpg">
            <a:hlinkClick r:id="" action="ppaction://noaction">
              <a:snd r:embed="rId2" name="laser.wav"/>
            </a:hlinkClick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657600" y="304800"/>
            <a:ext cx="1981200" cy="1552200"/>
          </a:xfrm>
          <a:prstGeom prst="rect">
            <a:avLst/>
          </a:prstGeom>
        </p:spPr>
      </p:pic>
      <p:pic>
        <p:nvPicPr>
          <p:cNvPr id="12" name="Рисунок 11" descr="images (2).jpg">
            <a:hlinkClick r:id="" action="ppaction://noaction">
              <a:snd r:embed="rId2" name="laser.wav"/>
            </a:hlinkClick>
          </p:cNvPr>
          <p:cNvPicPr>
            <a:picLocks noChangeAspect="1"/>
          </p:cNvPicPr>
          <p:nvPr/>
        </p:nvPicPr>
        <p:blipFill>
          <a:blip r:embed="rId11" cstate="print"/>
          <a:srcRect b="44182"/>
          <a:stretch>
            <a:fillRect/>
          </a:stretch>
        </p:blipFill>
        <p:spPr>
          <a:xfrm>
            <a:off x="533400" y="304800"/>
            <a:ext cx="1998574" cy="1676400"/>
          </a:xfrm>
          <a:prstGeom prst="rect">
            <a:avLst/>
          </a:prstGeom>
        </p:spPr>
      </p:pic>
      <p:sp>
        <p:nvSpPr>
          <p:cNvPr id="13" name="Облако 12"/>
          <p:cNvSpPr/>
          <p:nvPr/>
        </p:nvSpPr>
        <p:spPr>
          <a:xfrm>
            <a:off x="2895600" y="2286000"/>
            <a:ext cx="3276600" cy="2438400"/>
          </a:xfrm>
          <a:prstGeom prst="cloud">
            <a:avLst/>
          </a:prstGeom>
          <a:solidFill>
            <a:srgbClr val="F5524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Содержимое 14" descr="загруженное (2).jpg">
            <a:hlinkClick r:id="" action="ppaction://noaction">
              <a:snd r:embed="rId2" name="laser.wav"/>
            </a:hlinkClick>
          </p:cNvPr>
          <p:cNvPicPr>
            <a:picLocks noGrp="1" noChangeAspect="1"/>
          </p:cNvPicPr>
          <p:nvPr>
            <p:ph idx="1"/>
          </p:nvPr>
        </p:nvPicPr>
        <p:blipFill>
          <a:blip r:embed="rId12" cstate="print"/>
          <a:stretch>
            <a:fillRect/>
          </a:stretch>
        </p:blipFill>
        <p:spPr>
          <a:xfrm>
            <a:off x="152400" y="2133600"/>
            <a:ext cx="2248930" cy="1524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загруженное (2).jpg">
            <a:hlinkClick r:id="" action="ppaction://noaction">
              <a:snd r:embed="rId2" name="laser.wav"/>
            </a:hlinkClick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6400800" y="4495800"/>
            <a:ext cx="2286000" cy="1752600"/>
          </a:xfrm>
          <a:prstGeom prst="rect">
            <a:avLst/>
          </a:prstGeom>
        </p:spPr>
      </p:pic>
      <p:pic>
        <p:nvPicPr>
          <p:cNvPr id="6" name="Рисунок 5" descr="загруженное (3).jpg">
            <a:hlinkClick r:id="" action="ppaction://noaction">
              <a:snd r:embed="rId2" name="laser.wav"/>
            </a:hlinkClick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71600" y="5076824"/>
            <a:ext cx="2033730" cy="1781176"/>
          </a:xfrm>
          <a:prstGeom prst="rect">
            <a:avLst/>
          </a:prstGeom>
        </p:spPr>
      </p:pic>
      <p:pic>
        <p:nvPicPr>
          <p:cNvPr id="7" name="Рисунок 6" descr="images (4).jpg">
            <a:hlinkClick r:id="" action="ppaction://noaction">
              <a:snd r:embed="rId2" name="laser.wav"/>
            </a:hlinkClick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77000" y="304800"/>
            <a:ext cx="2286000" cy="1524000"/>
          </a:xfrm>
          <a:prstGeom prst="rect">
            <a:avLst/>
          </a:prstGeom>
        </p:spPr>
      </p:pic>
      <p:pic>
        <p:nvPicPr>
          <p:cNvPr id="8" name="Рисунок 7" descr="images (1).jpg">
            <a:hlinkClick r:id="" action="ppaction://noaction">
              <a:snd r:embed="rId2" name="laser.wav"/>
            </a:hlinkClick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8600" y="3581400"/>
            <a:ext cx="1869464" cy="1600200"/>
          </a:xfrm>
          <a:prstGeom prst="rect">
            <a:avLst/>
          </a:prstGeom>
        </p:spPr>
      </p:pic>
      <p:pic>
        <p:nvPicPr>
          <p:cNvPr id="9" name="Рисунок 8" descr="загруженное (4).jpg">
            <a:hlinkClick r:id="" action="ppaction://noaction">
              <a:snd r:embed="rId2" name="laser.wav"/>
            </a:hlinkClick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705600" y="2362200"/>
            <a:ext cx="1924584" cy="1752600"/>
          </a:xfrm>
          <a:prstGeom prst="rect">
            <a:avLst/>
          </a:prstGeom>
        </p:spPr>
      </p:pic>
      <p:pic>
        <p:nvPicPr>
          <p:cNvPr id="10" name="Рисунок 9" descr="загруженное (5).jpg">
            <a:hlinkClick r:id="" action="ppaction://noaction">
              <a:snd r:embed="rId2" name="laser.wav"/>
            </a:hlinkClick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505200" y="4876800"/>
            <a:ext cx="2645005" cy="1981200"/>
          </a:xfrm>
          <a:prstGeom prst="rect">
            <a:avLst/>
          </a:prstGeom>
        </p:spPr>
      </p:pic>
      <p:pic>
        <p:nvPicPr>
          <p:cNvPr id="11" name="Рисунок 10" descr="images (3).jpg">
            <a:hlinkClick r:id="" action="ppaction://noaction">
              <a:snd r:embed="rId9" name="applause.wav"/>
            </a:hlinkClick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657600" y="304800"/>
            <a:ext cx="1981200" cy="1552200"/>
          </a:xfrm>
          <a:prstGeom prst="rect">
            <a:avLst/>
          </a:prstGeom>
        </p:spPr>
      </p:pic>
      <p:pic>
        <p:nvPicPr>
          <p:cNvPr id="12" name="Рисунок 11" descr="images (2).jpg">
            <a:hlinkClick r:id="" action="ppaction://noaction">
              <a:snd r:embed="rId2" name="laser.wav"/>
            </a:hlinkClick>
          </p:cNvPr>
          <p:cNvPicPr>
            <a:picLocks noChangeAspect="1"/>
          </p:cNvPicPr>
          <p:nvPr/>
        </p:nvPicPr>
        <p:blipFill>
          <a:blip r:embed="rId11" cstate="print"/>
          <a:srcRect b="44182"/>
          <a:stretch>
            <a:fillRect/>
          </a:stretch>
        </p:blipFill>
        <p:spPr>
          <a:xfrm>
            <a:off x="533400" y="304800"/>
            <a:ext cx="1998574" cy="1676400"/>
          </a:xfrm>
          <a:prstGeom prst="rect">
            <a:avLst/>
          </a:prstGeom>
        </p:spPr>
      </p:pic>
      <p:sp>
        <p:nvSpPr>
          <p:cNvPr id="13" name="Облако 12"/>
          <p:cNvSpPr/>
          <p:nvPr/>
        </p:nvSpPr>
        <p:spPr>
          <a:xfrm>
            <a:off x="2895600" y="2286000"/>
            <a:ext cx="3276600" cy="2438400"/>
          </a:xfrm>
          <a:prstGeom prst="cloud">
            <a:avLst/>
          </a:prstGeom>
          <a:solidFill>
            <a:srgbClr val="004818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Содержимое 14" descr="загруженное (2).jpg">
            <a:hlinkClick r:id="" action="ppaction://noaction">
              <a:snd r:embed="rId2" name="laser.wav"/>
            </a:hlinkClick>
          </p:cNvPr>
          <p:cNvPicPr>
            <a:picLocks noGrp="1" noChangeAspect="1"/>
          </p:cNvPicPr>
          <p:nvPr>
            <p:ph idx="1"/>
          </p:nvPr>
        </p:nvPicPr>
        <p:blipFill>
          <a:blip r:embed="rId12" cstate="print"/>
          <a:stretch>
            <a:fillRect/>
          </a:stretch>
        </p:blipFill>
        <p:spPr>
          <a:xfrm>
            <a:off x="152400" y="2133600"/>
            <a:ext cx="2248930" cy="1524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загруженное (2).jpg">
            <a:hlinkClick r:id="" action="ppaction://noaction">
              <a:snd r:embed="rId2" name="laser.wav"/>
            </a:hlinkClick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6400800" y="4495800"/>
            <a:ext cx="2286000" cy="1752600"/>
          </a:xfrm>
          <a:prstGeom prst="rect">
            <a:avLst/>
          </a:prstGeom>
        </p:spPr>
      </p:pic>
      <p:pic>
        <p:nvPicPr>
          <p:cNvPr id="6" name="Рисунок 5" descr="загруженное (3).jpg">
            <a:hlinkClick r:id="" action="ppaction://noaction">
              <a:snd r:embed="rId2" name="laser.wav"/>
            </a:hlinkClick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71600" y="5076824"/>
            <a:ext cx="2033730" cy="1781176"/>
          </a:xfrm>
          <a:prstGeom prst="rect">
            <a:avLst/>
          </a:prstGeom>
        </p:spPr>
      </p:pic>
      <p:pic>
        <p:nvPicPr>
          <p:cNvPr id="7" name="Рисунок 6" descr="images (4).jpg">
            <a:hlinkClick r:id="" action="ppaction://noaction">
              <a:snd r:embed="rId2" name="laser.wav"/>
            </a:hlinkClick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77000" y="304800"/>
            <a:ext cx="2286000" cy="1524000"/>
          </a:xfrm>
          <a:prstGeom prst="rect">
            <a:avLst/>
          </a:prstGeom>
        </p:spPr>
      </p:pic>
      <p:pic>
        <p:nvPicPr>
          <p:cNvPr id="8" name="Рисунок 7" descr="images (1).jpg">
            <a:hlinkClick r:id="" action="ppaction://noaction">
              <a:snd r:embed="rId6" name="applause.wav"/>
            </a:hlinkClick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28600" y="3581400"/>
            <a:ext cx="1869464" cy="1600200"/>
          </a:xfrm>
          <a:prstGeom prst="rect">
            <a:avLst/>
          </a:prstGeom>
        </p:spPr>
      </p:pic>
      <p:pic>
        <p:nvPicPr>
          <p:cNvPr id="9" name="Рисунок 8" descr="загруженное (4).jpg">
            <a:hlinkClick r:id="" action="ppaction://noaction">
              <a:snd r:embed="rId2" name="laser.wav"/>
            </a:hlinkClick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705600" y="2362200"/>
            <a:ext cx="1924584" cy="1752600"/>
          </a:xfrm>
          <a:prstGeom prst="rect">
            <a:avLst/>
          </a:prstGeom>
        </p:spPr>
      </p:pic>
      <p:pic>
        <p:nvPicPr>
          <p:cNvPr id="10" name="Рисунок 9" descr="загруженное (5).jpg">
            <a:hlinkClick r:id="" action="ppaction://noaction">
              <a:snd r:embed="rId2" name="laser.wav"/>
            </a:hlinkClick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505200" y="4876800"/>
            <a:ext cx="2645005" cy="1981200"/>
          </a:xfrm>
          <a:prstGeom prst="rect">
            <a:avLst/>
          </a:prstGeom>
        </p:spPr>
      </p:pic>
      <p:pic>
        <p:nvPicPr>
          <p:cNvPr id="11" name="Рисунок 10" descr="images (3).jpg">
            <a:hlinkClick r:id="" action="ppaction://noaction">
              <a:snd r:embed="rId2" name="laser.wav"/>
            </a:hlinkClick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657600" y="304800"/>
            <a:ext cx="1981200" cy="1552200"/>
          </a:xfrm>
          <a:prstGeom prst="rect">
            <a:avLst/>
          </a:prstGeom>
        </p:spPr>
      </p:pic>
      <p:pic>
        <p:nvPicPr>
          <p:cNvPr id="12" name="Рисунок 11" descr="images (2).jpg">
            <a:hlinkClick r:id="" action="ppaction://noaction">
              <a:snd r:embed="rId2" name="laser.wav"/>
            </a:hlinkClick>
          </p:cNvPr>
          <p:cNvPicPr>
            <a:picLocks noChangeAspect="1"/>
          </p:cNvPicPr>
          <p:nvPr/>
        </p:nvPicPr>
        <p:blipFill>
          <a:blip r:embed="rId11" cstate="print"/>
          <a:srcRect b="44182"/>
          <a:stretch>
            <a:fillRect/>
          </a:stretch>
        </p:blipFill>
        <p:spPr>
          <a:xfrm>
            <a:off x="533400" y="304800"/>
            <a:ext cx="1998574" cy="1676400"/>
          </a:xfrm>
          <a:prstGeom prst="rect">
            <a:avLst/>
          </a:prstGeom>
        </p:spPr>
      </p:pic>
      <p:sp>
        <p:nvSpPr>
          <p:cNvPr id="13" name="Облако 12"/>
          <p:cNvSpPr/>
          <p:nvPr/>
        </p:nvSpPr>
        <p:spPr>
          <a:xfrm>
            <a:off x="2895600" y="2286000"/>
            <a:ext cx="3276600" cy="2438400"/>
          </a:xfrm>
          <a:prstGeom prst="cloud">
            <a:avLst/>
          </a:prstGeom>
          <a:solidFill>
            <a:srgbClr val="E32948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Содержимое 14" descr="загруженное (2).jpg">
            <a:hlinkClick r:id="" action="ppaction://noaction">
              <a:snd r:embed="rId2" name="laser.wav"/>
            </a:hlinkClick>
          </p:cNvPr>
          <p:cNvPicPr>
            <a:picLocks noGrp="1" noChangeAspect="1"/>
          </p:cNvPicPr>
          <p:nvPr>
            <p:ph idx="1"/>
          </p:nvPr>
        </p:nvPicPr>
        <p:blipFill>
          <a:blip r:embed="rId12" cstate="print"/>
          <a:stretch>
            <a:fillRect/>
          </a:stretch>
        </p:blipFill>
        <p:spPr>
          <a:xfrm>
            <a:off x="152400" y="2133600"/>
            <a:ext cx="2248930" cy="1524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Рисунок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1000" y="533400"/>
            <a:ext cx="4053840" cy="3840480"/>
          </a:xfrm>
        </p:spPr>
      </p:pic>
      <p:pic>
        <p:nvPicPr>
          <p:cNvPr id="5" name="Рисунок 4" descr="Рисунок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0600" y="2514600"/>
            <a:ext cx="4047744" cy="35441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Рисунок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5800" y="457200"/>
            <a:ext cx="7848600" cy="571365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Рисунок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762000"/>
            <a:ext cx="4053840" cy="3594779"/>
          </a:xfrm>
        </p:spPr>
      </p:pic>
      <p:pic>
        <p:nvPicPr>
          <p:cNvPr id="5" name="Рисунок 4" descr="Рисунок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0600" y="2362200"/>
            <a:ext cx="4047744" cy="33944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Рисунок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2000" y="380999"/>
            <a:ext cx="7696200" cy="587724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Рисунок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609600"/>
            <a:ext cx="4053840" cy="3840480"/>
          </a:xfrm>
        </p:spPr>
      </p:pic>
      <p:pic>
        <p:nvPicPr>
          <p:cNvPr id="5" name="Рисунок 4" descr="Рисунок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8200" y="2743200"/>
            <a:ext cx="4047744" cy="33944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Рисунок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3400" y="533400"/>
            <a:ext cx="8040986" cy="5562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Рисунок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762000"/>
            <a:ext cx="3913632" cy="3706368"/>
          </a:xfrm>
        </p:spPr>
      </p:pic>
      <p:pic>
        <p:nvPicPr>
          <p:cNvPr id="5" name="Рисунок 4" descr="Рисунок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8200" y="2514600"/>
            <a:ext cx="4047744" cy="36332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520</TotalTime>
  <Words>3</Words>
  <Application>Microsoft Office PowerPoint</Application>
  <PresentationFormat>Экран (4:3)</PresentationFormat>
  <Paragraphs>2</Paragraphs>
  <Slides>24</Slides>
  <Notes>1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7" baseType="lpstr">
      <vt:lpstr>Arial</vt:lpstr>
      <vt:lpstr>Calibri</vt:lpstr>
      <vt:lpstr>Office Theme</vt:lpstr>
      <vt:lpstr>Виды пейзажей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Виктория</dc:creator>
  <cp:lastModifiedBy>Matrix</cp:lastModifiedBy>
  <cp:revision>59</cp:revision>
  <dcterms:created xsi:type="dcterms:W3CDTF">2014-10-14T14:33:04Z</dcterms:created>
  <dcterms:modified xsi:type="dcterms:W3CDTF">2015-02-25T21:14:57Z</dcterms:modified>
</cp:coreProperties>
</file>