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80" r:id="rId3"/>
    <p:sldId id="278" r:id="rId4"/>
    <p:sldId id="257" r:id="rId5"/>
    <p:sldId id="273" r:id="rId6"/>
    <p:sldId id="274" r:id="rId7"/>
    <p:sldId id="275" r:id="rId8"/>
    <p:sldId id="276" r:id="rId9"/>
    <p:sldId id="277" r:id="rId10"/>
    <p:sldId id="261" r:id="rId11"/>
    <p:sldId id="258" r:id="rId12"/>
    <p:sldId id="271" r:id="rId13"/>
    <p:sldId id="259" r:id="rId14"/>
    <p:sldId id="264" r:id="rId15"/>
    <p:sldId id="260" r:id="rId16"/>
    <p:sldId id="270" r:id="rId17"/>
    <p:sldId id="263" r:id="rId18"/>
    <p:sldId id="266" r:id="rId19"/>
    <p:sldId id="267" r:id="rId20"/>
    <p:sldId id="268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226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0B6D8-8234-4E6A-8FEE-973AAA10D295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BFB59-4330-4CEF-B77B-95E4BCEBB7C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067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BFB59-4330-4CEF-B77B-95E4BCEBB7CC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79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24.02.2015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568952" cy="129614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1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>м</a:t>
            </a:r>
            <a:r>
              <a:rPr lang="ru-RU" sz="1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>униципальное бюджетное общеобразовательное учреждение</a:t>
            </a:r>
            <a:br>
              <a:rPr lang="ru-RU" sz="1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r>
              <a:rPr lang="ru-RU" sz="1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> «Средняя общеобразовательная школа № 4 п. Тавричанка </a:t>
            </a:r>
            <a:r>
              <a:rPr lang="ru-RU" sz="1800" dirty="0" err="1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>Надеждинского</a:t>
            </a:r>
            <a:r>
              <a:rPr lang="ru-RU" sz="1800" dirty="0" smtClean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> района»</a:t>
            </a:r>
            <a:r>
              <a:rPr lang="ru-RU" sz="1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C6E7FC">
                    <a:lumMod val="10000"/>
                  </a:srgbClr>
                </a:solidFill>
                <a:ea typeface="+mn-ea"/>
                <a:cs typeface="+mn-cs"/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7016824" cy="5112568"/>
          </a:xfrm>
        </p:spPr>
        <p:txBody>
          <a:bodyPr>
            <a:noAutofit/>
          </a:bodyPr>
          <a:lstStyle/>
          <a:p>
            <a:endParaRPr lang="ru-RU" sz="4800" b="1" dirty="0" smtClean="0">
              <a:solidFill>
                <a:schemeClr val="tx1"/>
              </a:solidFill>
            </a:endParaRPr>
          </a:p>
          <a:p>
            <a:endParaRPr lang="ru-RU" sz="4800" b="1" dirty="0" smtClean="0">
              <a:solidFill>
                <a:schemeClr val="tx1"/>
              </a:solidFill>
            </a:endParaRPr>
          </a:p>
          <a:p>
            <a:r>
              <a:rPr lang="ru-RU" sz="4800" b="1" dirty="0" smtClean="0">
                <a:solidFill>
                  <a:schemeClr val="tx1"/>
                </a:solidFill>
              </a:rPr>
              <a:t> </a:t>
            </a:r>
            <a:r>
              <a:rPr lang="ru-RU" sz="4800" b="1" dirty="0" err="1">
                <a:solidFill>
                  <a:schemeClr val="tx1"/>
                </a:solidFill>
              </a:rPr>
              <a:t>Стретчинг</a:t>
            </a:r>
            <a:r>
              <a:rPr lang="ru-RU" sz="4800" b="1" dirty="0">
                <a:solidFill>
                  <a:schemeClr val="tx1"/>
                </a:solidFill>
              </a:rPr>
              <a:t> (Растяжка</a:t>
            </a:r>
            <a:r>
              <a:rPr lang="ru-RU" sz="4800" b="1" dirty="0" smtClean="0">
                <a:solidFill>
                  <a:schemeClr val="tx1"/>
                </a:solidFill>
              </a:rPr>
              <a:t>)</a:t>
            </a:r>
          </a:p>
          <a:p>
            <a:pPr algn="r"/>
            <a:endParaRPr lang="ru-RU" sz="2800" dirty="0" smtClean="0">
              <a:solidFill>
                <a:srgbClr val="FF0000"/>
              </a:solidFill>
            </a:endParaRPr>
          </a:p>
          <a:p>
            <a:pPr algn="r">
              <a:spcBef>
                <a:spcPts val="0"/>
              </a:spcBef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учитель физической культуры</a:t>
            </a:r>
          </a:p>
          <a:p>
            <a:pPr algn="r">
              <a:spcBef>
                <a:spcPts val="0"/>
              </a:spcBef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Пашкова С.Ю.</a:t>
            </a:r>
          </a:p>
        </p:txBody>
      </p:sp>
      <p:pic>
        <p:nvPicPr>
          <p:cNvPr id="5" name="Muzyka_dlya_stretchinga_-_Tajskaya_muzyk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6093296"/>
            <a:ext cx="487363" cy="487363"/>
          </a:xfrm>
          <a:prstGeom prst="rect">
            <a:avLst/>
          </a:prstGeom>
        </p:spPr>
      </p:pic>
      <p:pic>
        <p:nvPicPr>
          <p:cNvPr id="26626" name="Picture 2" descr="JeffreyMayo - hom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94861">
            <a:off x="434318" y="4274820"/>
            <a:ext cx="3217144" cy="1780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3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И.П.- лёжа на животе руки вдоль туловища вытягивая руки вверх носки тоже вытягиваем прогнуться в пояснице. Находиться в позе на задержке вдоха до дискомфорта.</a:t>
            </a:r>
          </a:p>
          <a:p>
            <a:pPr algn="just">
              <a:buNone/>
            </a:pPr>
            <a:r>
              <a:rPr lang="ru-RU" i="1" dirty="0" smtClean="0"/>
              <a:t> Эффект</a:t>
            </a:r>
            <a:r>
              <a:rPr lang="ru-RU" dirty="0" smtClean="0"/>
              <a:t>. Упражнение оказывает тонизирующее действие на органы пищеварения, тонкий и толстый кишечники. Укрепляет позвоночник, делает его  подвижным. Способствует устранению жировых отложений на туловище и бёдрах.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Лодочка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Анимашки спорт, спортивные анимашки, анимашки спортсменов Smayli.ru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260648"/>
            <a:ext cx="1333500" cy="1919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72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В упоре, стоя на четвереньках, прогнуть максимально спину в отделе поясницы, а подбородок прижать к груди, живот втянуть, затем округлить спину, голову поднять вверх, затылком коснуться спины.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Кошечка проснулась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7410" name="Picture 2" descr="Смайлы Животны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1152128" cy="1080120"/>
          </a:xfrm>
          <a:prstGeom prst="rect">
            <a:avLst/>
          </a:prstGeom>
          <a:noFill/>
        </p:spPr>
      </p:pic>
      <p:pic>
        <p:nvPicPr>
          <p:cNvPr id="17412" name="Picture 4" descr="Картинки-анимашки котов и кошечек с котятами для дневника santa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2"/>
            <a:ext cx="2627784" cy="2060848"/>
          </a:xfrm>
          <a:prstGeom prst="rect">
            <a:avLst/>
          </a:prstGeom>
          <a:noFill/>
        </p:spPr>
      </p:pic>
      <p:pic>
        <p:nvPicPr>
          <p:cNvPr id="17414" name="Picture 6" descr="на некоторые поступки меня толкает фраза: &quot;будет что вспомнить&quot;. - Sчастlivaя , 79 лет - Сеть знакомств Мамба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221088"/>
            <a:ext cx="2915816" cy="2636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2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10741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«Берёзка»- стойка на лопатках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44008" y="1772816"/>
            <a:ext cx="3818467" cy="4702563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Согнуть ноги в коленях и поднять их так, чтобы колени были на уровне живота, поднять таз, поддерживая его руками , и  затем вытянуть ноги вверх. Поднять туловище еще больше, подбородок упирается в грудную кость. Спину, таз и ноги установить на одной вертикальной прямой. Ладони поддерживают туловище, упираясь как можно ближе к лопаткам. </a:t>
            </a:r>
            <a:r>
              <a:rPr lang="ru-RU" b="1" dirty="0">
                <a:solidFill>
                  <a:schemeClr val="tx1"/>
                </a:solidFill>
              </a:rPr>
              <a:t>Л</a:t>
            </a:r>
            <a:r>
              <a:rPr lang="ru-RU" b="1" dirty="0" smtClean="0">
                <a:solidFill>
                  <a:schemeClr val="tx1"/>
                </a:solidFill>
              </a:rPr>
              <a:t>окти широко не расставлять. Вес тела должен приходиться на затылок, шею и плечи. Дыхание свободное. В позе находиться до дискомфорта.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3294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/>
          <a:lstStyle/>
          <a:p>
            <a:r>
              <a:rPr lang="ru-RU" dirty="0" smtClean="0"/>
              <a:t>И.п. упор на бёдрах, прогиб в пояснице максимальный, голова  откинута назад, лицо смотрит вверх. Вес тела - на прямых руках. Ноги опираются на носки.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Русалочка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84784"/>
            <a:ext cx="7408333" cy="4641379"/>
          </a:xfrm>
        </p:spPr>
        <p:txBody>
          <a:bodyPr/>
          <a:lstStyle/>
          <a:p>
            <a:r>
              <a:rPr lang="ru-RU" dirty="0" smtClean="0"/>
              <a:t>С выдохом поднять таз вверх, переводя ноги с носков на полную ступню. Таз поднять вверх максимально ,ноги  в коленях прямые, руки прямые на одной линии с корпусом. Голова расположена между руками , лицо смотрит на втянутый живот. В таком положении задержка на выдохе. Затем со вдохом опустить таз в позу «кошечка»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Тигрёнок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err="1" smtClean="0"/>
              <a:t>И.п</a:t>
            </a:r>
            <a:r>
              <a:rPr lang="ru-RU" dirty="0" smtClean="0"/>
              <a:t>. стоя на четвереньках, левую руку вытянуть вперёд правую ногу назад. Задержаться в этом положении. Дыхание свободное  не прогибаться в пояснице, не задерживать дыхание. Сменить положение рук и ног, оставаясь неподвижными в поясничном отделе.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Охотничий пёс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Анимашки еда, Еда анимашки, разные анимашки Smayli.ru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228725" cy="1447801"/>
          </a:xfrm>
          <a:prstGeom prst="rect">
            <a:avLst/>
          </a:prstGeom>
          <a:noFill/>
        </p:spPr>
      </p:pic>
      <p:pic>
        <p:nvPicPr>
          <p:cNvPr id="12292" name="Picture 4" descr="Пропаганда здорового образа жизни, физической культуры и спор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4476750"/>
            <a:ext cx="238125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7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340768"/>
            <a:ext cx="7408333" cy="4785395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И.П.- лёжа лицом вниз, ноги вместе, руки вдоль туловища. Согнуть ноги в коленях и взяться ладонями за лодыжки, откинуть голову назад, натянуть ноги максимально прогнуться в спине. Дыхание свободное. Выполнить три раза. </a:t>
            </a:r>
          </a:p>
          <a:p>
            <a:pPr algn="just">
              <a:buNone/>
            </a:pPr>
            <a:r>
              <a:rPr lang="ru-RU" i="1" dirty="0" smtClean="0"/>
              <a:t>Эффект</a:t>
            </a:r>
            <a:r>
              <a:rPr lang="ru-RU" dirty="0" smtClean="0"/>
              <a:t>. Упражнение оказывает тонизирующее действие на тонкий и толстый кишечники. Укрепляет позвоночник, делает его  подвижным тонизирует нервы . Способствует устранению</a:t>
            </a:r>
          </a:p>
          <a:p>
            <a:pPr algn="just">
              <a:buNone/>
            </a:pPr>
            <a:r>
              <a:rPr lang="ru-RU" dirty="0" smtClean="0"/>
              <a:t>     Жировых отложений на животе</a:t>
            </a:r>
          </a:p>
          <a:p>
            <a:pPr algn="just">
              <a:buNone/>
            </a:pPr>
            <a:r>
              <a:rPr lang="ru-RU" dirty="0" smtClean="0"/>
              <a:t>      и бёдрах.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Упражнение «Лук»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7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Перекаты в группировке, вперёд и назад –выполняется массаж спины.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 Колобок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МОУ ДОД &quot;Исилькульский детский спортивный центр&quot;, г. Исилькуль, Омская область, Россия.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3300" y="3524250"/>
            <a:ext cx="1790700" cy="3333750"/>
          </a:xfrm>
          <a:prstGeom prst="rect">
            <a:avLst/>
          </a:prstGeom>
          <a:noFill/>
        </p:spPr>
      </p:pic>
      <p:pic>
        <p:nvPicPr>
          <p:cNvPr id="8196" name="Picture 4" descr="Центр содействия укреплению здоровья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609725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8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Лодочка на волнах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Бабочка вспорхнула и полетела ввысь.</a:t>
            </a:r>
            <a:r>
              <a:rPr lang="ru-RU" b="1" dirty="0" smtClean="0">
                <a:solidFill>
                  <a:schemeClr val="tx1"/>
                </a:solidFill>
              </a:rPr>
              <a:t> Лодочка на волнах</a:t>
            </a:r>
            <a:r>
              <a:rPr lang="ru-RU" dirty="0" smtClean="0"/>
              <a:t>  из и.п. «Бабочка»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dirty="0" smtClean="0"/>
              <a:t>Дыхание свободное. Выполнить три раза. </a:t>
            </a:r>
            <a:r>
              <a:rPr lang="ru-RU" i="1" dirty="0" smtClean="0"/>
              <a:t>Эффект</a:t>
            </a:r>
            <a:r>
              <a:rPr lang="ru-RU" dirty="0" smtClean="0"/>
              <a:t>. Упражнение оказывает тонизирующее действие на тонкий и толстый кишечники.</a:t>
            </a:r>
            <a:endParaRPr lang="ru-RU" dirty="0"/>
          </a:p>
        </p:txBody>
      </p:sp>
      <p:pic>
        <p:nvPicPr>
          <p:cNvPr id="5122" name="Picture 2" descr="анимашки - Фотоальбом - Персональный сай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2699792" cy="242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51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И.П. лёжа на спине, руки вдоль туловища. С полным выдохом сесть и продолжая выдох, наклониться вперёд с прямой спиной. Взяться за большие пальцы ног. Ноги прямые, в коленях не сгибать, подбородок стремиться за колени </a:t>
            </a:r>
            <a:r>
              <a:rPr lang="ru-RU" dirty="0" err="1" smtClean="0"/>
              <a:t>впрёд</a:t>
            </a:r>
            <a:r>
              <a:rPr lang="ru-RU" dirty="0" smtClean="0"/>
              <a:t>. В идеале грудная клетка должна лечь на бёдра. Со вдохом сесть руки скользят по ногам ,с выдохом лечь. </a:t>
            </a:r>
            <a:r>
              <a:rPr lang="ru-RU" i="1" dirty="0" smtClean="0"/>
              <a:t>Эффект. </a:t>
            </a:r>
            <a:r>
              <a:rPr lang="ru-RU" dirty="0" smtClean="0"/>
              <a:t>Улучшает функции печени, почек и других органов брюшной полости. Увеличивает подвижность позвоночника, способствует исправлению его искривлений .Даёт отдых сердцу, успокаивает нервы. Выполнить три раза.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Сед ноги врозь,(растяжка задней поверхности бедра)наклон вперёд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Учителя и ученики-анимаци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81128"/>
            <a:ext cx="1763688" cy="227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5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того чтобы ребёнку было  легче войти в </a:t>
            </a:r>
            <a:r>
              <a:rPr lang="ru-RU" dirty="0"/>
              <a:t> это </a:t>
            </a:r>
            <a:r>
              <a:rPr lang="ru-RU" dirty="0" smtClean="0"/>
              <a:t>состояние, желательно для каждой </a:t>
            </a:r>
            <a:r>
              <a:rPr lang="ru-RU" dirty="0" err="1" smtClean="0"/>
              <a:t>асаны</a:t>
            </a:r>
            <a:r>
              <a:rPr lang="ru-RU" dirty="0" smtClean="0"/>
              <a:t>   (растяжки) иметь небольшой рассказик, наподобие приведённых ниже. Не останавливайтесь на этом, старайтесь придумать свои рассказы, свои подходы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2527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Расслабление, растяжка,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образное мышление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Muzyka_dlya_stretchinga_-_Tajskaya_muzyka_(get-tune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Закладка 1" time="13143.3789"/>
                  </p14:bmkLst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5877272"/>
            <a:ext cx="609600" cy="609600"/>
          </a:xfrm>
          <a:prstGeom prst="rect">
            <a:avLst/>
          </a:prstGeom>
        </p:spPr>
      </p:pic>
      <p:pic>
        <p:nvPicPr>
          <p:cNvPr id="25602" name="Picture 2" descr="http://miranimacii.ru/_ph/23/1/279950054.jpg?141655306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5373216"/>
            <a:ext cx="2564802" cy="1368152"/>
          </a:xfrm>
          <a:prstGeom prst="rect">
            <a:avLst/>
          </a:prstGeom>
          <a:noFill/>
        </p:spPr>
      </p:pic>
      <p:pic>
        <p:nvPicPr>
          <p:cNvPr id="25604" name="Picture 4" descr="Анимашки Спорт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8"/>
            <a:ext cx="877441" cy="136815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7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5"/>
    </mc:Choice>
    <mc:Fallback xmlns="">
      <p:transition spd="slow" advTm="1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Наклониться вперёд с прямой спиной. Взяться за большие пальцы ног. Ноги прямые, в коленях не сгибать, подбородок стремиться за колени </a:t>
            </a:r>
            <a:r>
              <a:rPr lang="ru-RU" dirty="0" err="1" smtClean="0"/>
              <a:t>впрёд</a:t>
            </a:r>
            <a:r>
              <a:rPr lang="ru-RU" dirty="0" smtClean="0"/>
              <a:t>. В идеале грудная клетка должна лечь на бёдра. Со вдохом сесть руки скользят по ногам ,с выдохом лечь. </a:t>
            </a:r>
          </a:p>
          <a:p>
            <a:r>
              <a:rPr lang="ru-RU" i="1" dirty="0" smtClean="0"/>
              <a:t>Эффект. </a:t>
            </a:r>
            <a:r>
              <a:rPr lang="ru-RU" dirty="0" smtClean="0"/>
              <a:t>Улучшает функции печени, почек и других органов брюшной полости. Увеличивает подвижность позвоночника, способствует исправлению его искривлений .</a:t>
            </a:r>
          </a:p>
          <a:p>
            <a:r>
              <a:rPr lang="ru-RU" dirty="0" smtClean="0"/>
              <a:t>Даёт отдых сердцу, успокаивает нервы. Выполнить три раза.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Сед - наклон вперёд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412776"/>
            <a:ext cx="7408333" cy="3450696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БЛАГОДАРЮ</a:t>
            </a:r>
          </a:p>
          <a:p>
            <a:pPr marL="0" indent="0" algn="ctr">
              <a:buNone/>
            </a:pPr>
            <a:r>
              <a:rPr lang="ru-RU" sz="6000" dirty="0" smtClean="0">
                <a:solidFill>
                  <a:srgbClr val="FF0000"/>
                </a:solidFill>
              </a:rPr>
              <a:t>за</a:t>
            </a:r>
          </a:p>
          <a:p>
            <a:pPr marL="0" indent="0" algn="ctr">
              <a:buNone/>
            </a:pPr>
            <a:r>
              <a:rPr lang="ru-RU" sz="6000" dirty="0" smtClean="0">
                <a:solidFill>
                  <a:srgbClr val="FF0000"/>
                </a:solidFill>
              </a:rPr>
              <a:t>ВНИМАНИЕ!!!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56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Сделаем сравнение. У меня в руках пластилин. Если его не разогреть, а резко потянуть, то что с ним произойдет? (</a:t>
            </a:r>
            <a:r>
              <a:rPr lang="ru-RU" dirty="0"/>
              <a:t>о</a:t>
            </a:r>
            <a:r>
              <a:rPr lang="ru-RU" dirty="0" smtClean="0"/>
              <a:t>н треснет, разорвётся). Я  разогреваю в руках пластилин,  он становиться тёплым, гибким. Так и с нашими мышцами, если они разогреты, то безопасно их растягивать.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Сравним</a:t>
            </a:r>
            <a:r>
              <a:rPr lang="ru-RU" sz="3600" dirty="0" smtClean="0"/>
              <a:t>  </a:t>
            </a:r>
            <a:endParaRPr lang="ru-RU" sz="3600" dirty="0"/>
          </a:p>
        </p:txBody>
      </p:sp>
      <p:pic>
        <p:nvPicPr>
          <p:cNvPr id="24578" name="Picture 2" descr="Анимашки Спорт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1224136" cy="1528192"/>
          </a:xfrm>
          <a:prstGeom prst="rect">
            <a:avLst/>
          </a:prstGeom>
          <a:noFill/>
        </p:spPr>
      </p:pic>
      <p:pic>
        <p:nvPicPr>
          <p:cNvPr id="24580" name="Picture 4" descr="Анимашки Спорт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653136"/>
            <a:ext cx="2123728" cy="2204864"/>
          </a:xfrm>
          <a:prstGeom prst="rect">
            <a:avLst/>
          </a:prstGeom>
          <a:noFill/>
        </p:spPr>
      </p:pic>
      <p:pic>
        <p:nvPicPr>
          <p:cNvPr id="24582" name="Picture 6" descr="Смайлы Спортсмены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89959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11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948405" cy="3777869"/>
          </a:xfrm>
        </p:spPr>
        <p:txBody>
          <a:bodyPr/>
          <a:lstStyle/>
          <a:p>
            <a:r>
              <a:rPr lang="ru-RU" dirty="0" err="1"/>
              <a:t>С</a:t>
            </a:r>
            <a:r>
              <a:rPr lang="ru-RU" dirty="0" err="1" smtClean="0"/>
              <a:t>третчинг</a:t>
            </a:r>
            <a:r>
              <a:rPr lang="ru-RU" dirty="0" smtClean="0"/>
              <a:t>-это упражнения, предназначенные для растягивания мышц, связок и сухожилий. Как известно, хорошая гибкость даёт возможность эффективнее выполнять упражнения, сохраняя красивую осанку и снижает риск болей в спине.</a:t>
            </a:r>
          </a:p>
          <a:p>
            <a:r>
              <a:rPr lang="ru-RU" dirty="0" smtClean="0"/>
              <a:t>Для того, чтоб начать выполнять растяжку, организм ребёнка должен быть разогретым  («горячим»)  и расслабленным.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25272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Гимнастика на растяжения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3554" name="Picture 2" descr="Анимашки Спорт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238250" cy="1382266"/>
          </a:xfrm>
          <a:prstGeom prst="rect">
            <a:avLst/>
          </a:prstGeom>
          <a:noFill/>
        </p:spPr>
      </p:pic>
      <p:pic>
        <p:nvPicPr>
          <p:cNvPr id="23556" name="Picture 4" descr="Анимашки Спорт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301208"/>
            <a:ext cx="1331640" cy="1556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4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948405" cy="384987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Представьте, что вы  красивое, зелёное дерево. Дерево растёт радуется солнышку, на ветвях зелёные листочки шелестят на ветру. Ветви плавно раскачиваются на ветру.</a:t>
            </a:r>
          </a:p>
          <a:p>
            <a:r>
              <a:rPr lang="ru-RU" dirty="0" err="1" smtClean="0"/>
              <a:t>И.п.о.с</a:t>
            </a:r>
            <a:r>
              <a:rPr lang="ru-RU" dirty="0" smtClean="0"/>
              <a:t>- ноги вместе во всех точках. Сделать медленный полный вдох и сразу же выдох.</a:t>
            </a:r>
          </a:p>
          <a:p>
            <a:r>
              <a:rPr lang="ru-RU" dirty="0" smtClean="0"/>
              <a:t>Стойка на носках. На вдохе в положение стойки на носках вытянуть руки через стороны  в верх, задержаться, стоять на носках выполняя плавные движения руками.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Зеленое дерево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2530" name="Picture 2" descr="Анимашки Спорт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5301208"/>
            <a:ext cx="1043608" cy="1556792"/>
          </a:xfrm>
          <a:prstGeom prst="rect">
            <a:avLst/>
          </a:prstGeom>
          <a:noFill/>
        </p:spPr>
      </p:pic>
      <p:pic>
        <p:nvPicPr>
          <p:cNvPr id="22532" name="Picture 4" descr="Анимашки Спорт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1382266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84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dvAuto="80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72067" y="2492896"/>
            <a:ext cx="7876397" cy="3960439"/>
          </a:xfrm>
        </p:spPr>
        <p:txBody>
          <a:bodyPr>
            <a:normAutofit/>
          </a:bodyPr>
          <a:lstStyle/>
          <a:p>
            <a:r>
              <a:rPr lang="ru-RU" dirty="0" smtClean="0"/>
              <a:t>В небе  летит птица, она прекрасна. Птица  опускается на гладь прекрасного озера.</a:t>
            </a:r>
          </a:p>
          <a:p>
            <a:r>
              <a:rPr lang="ru-RU" dirty="0" err="1" smtClean="0"/>
              <a:t>И.п</a:t>
            </a:r>
            <a:r>
              <a:rPr lang="ru-RU" dirty="0" smtClean="0"/>
              <a:t>.  ноги врозь</a:t>
            </a:r>
            <a:r>
              <a:rPr lang="ru-RU" dirty="0"/>
              <a:t>,</a:t>
            </a:r>
            <a:r>
              <a:rPr lang="ru-RU" dirty="0" smtClean="0"/>
              <a:t> руки в стороны, плавное сгибание и выпрямление предплечья.</a:t>
            </a:r>
          </a:p>
          <a:p>
            <a:r>
              <a:rPr lang="ru-RU" dirty="0" smtClean="0"/>
              <a:t>Ваджрасана - сесть на пятки так, чтобы ноги от кончиков пальцев до коленей касались коврика и на них приходилась вся тяжесть тела, колени при этом держать вместе. Сознание – </a:t>
            </a:r>
            <a:r>
              <a:rPr lang="ru-RU" dirty="0" err="1" smtClean="0"/>
              <a:t>ОПиСС</a:t>
            </a:r>
            <a:r>
              <a:rPr lang="ru-RU" dirty="0" smtClean="0"/>
              <a:t> (область пупа и солнечного сплетения)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Летящая птица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1506" name="Picture 2" descr="Анимашки Спорт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152128" cy="1440160"/>
          </a:xfrm>
          <a:prstGeom prst="rect">
            <a:avLst/>
          </a:prstGeom>
          <a:noFill/>
        </p:spPr>
      </p:pic>
      <p:pic>
        <p:nvPicPr>
          <p:cNvPr id="21508" name="Picture 4" descr="Анимашки Спорт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661248"/>
            <a:ext cx="1524000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608511"/>
          </a:xfrm>
        </p:spPr>
        <p:txBody>
          <a:bodyPr>
            <a:normAutofit/>
          </a:bodyPr>
          <a:lstStyle/>
          <a:p>
            <a:r>
              <a:rPr lang="ru-RU" dirty="0" smtClean="0"/>
              <a:t>Из озера выплывает русалочка .</a:t>
            </a:r>
          </a:p>
          <a:p>
            <a:r>
              <a:rPr lang="ru-RU" dirty="0" smtClean="0"/>
              <a:t>И.п. упор на бёдрах, прогиб в пояснице максимальный, голова  откинута назад, лицо смотрит вверх. Вес тела-на прямых руках. Ноги опираются на носки.</a:t>
            </a:r>
          </a:p>
          <a:p>
            <a:r>
              <a:rPr lang="ru-RU" dirty="0" smtClean="0"/>
              <a:t>«</a:t>
            </a:r>
            <a:r>
              <a:rPr lang="ru-RU" dirty="0"/>
              <a:t>Р</a:t>
            </a:r>
            <a:r>
              <a:rPr lang="ru-RU" dirty="0" smtClean="0"/>
              <a:t>усалочка» смотрит вокруг. </a:t>
            </a:r>
          </a:p>
          <a:p>
            <a:r>
              <a:rPr lang="ru-RU" dirty="0" smtClean="0"/>
              <a:t>И.п. тоже, поворот головы  влево, вправо.</a:t>
            </a:r>
          </a:p>
          <a:p>
            <a:r>
              <a:rPr lang="ru-RU" dirty="0" smtClean="0"/>
              <a:t>«Русалочка» ныряет под воду и любуется красотами подводного царства.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Русалочка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0482" name="Picture 2" descr="Русалки анимации фигур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736304" cy="1368151"/>
          </a:xfrm>
          <a:prstGeom prst="rect">
            <a:avLst/>
          </a:prstGeom>
          <a:noFill/>
        </p:spPr>
      </p:pic>
      <p:pic>
        <p:nvPicPr>
          <p:cNvPr id="20484" name="Picture 4" descr="Детки. - Хочу талию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157192"/>
            <a:ext cx="2267744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646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2000" fill="remove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75467"/>
            <a:ext cx="8280919" cy="3450696"/>
          </a:xfrm>
        </p:spPr>
        <p:txBody>
          <a:bodyPr>
            <a:normAutofit/>
          </a:bodyPr>
          <a:lstStyle/>
          <a:p>
            <a:r>
              <a:rPr lang="ru-RU" dirty="0"/>
              <a:t>«Русалочка» ныряет под воду и любуется красотами </a:t>
            </a:r>
            <a:r>
              <a:rPr lang="ru-RU" dirty="0" smtClean="0"/>
              <a:t>подводного </a:t>
            </a:r>
            <a:r>
              <a:rPr lang="ru-RU" dirty="0"/>
              <a:t>царства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Поднимаем верхний  отдел туловища (плечи не зажимать),  выполняем медленно поворот головы , опускаем туловище в </a:t>
            </a:r>
            <a:r>
              <a:rPr lang="ru-RU" dirty="0" err="1" smtClean="0"/>
              <a:t>и.п</a:t>
            </a:r>
            <a:r>
              <a:rPr lang="ru-RU" dirty="0" smtClean="0"/>
              <a:t>., затем то же в другую сторону.</a:t>
            </a:r>
            <a:endParaRPr lang="ru-RU" dirty="0"/>
          </a:p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Представьте образ  плавающей  вокруг вас рыбы. Расслабитесь. 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В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ы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«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Рыба» - представьте какую рыбу вы, расслабившись покажите.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chemeClr val="tx1"/>
                </a:solidFill>
              </a:rPr>
              <a:t>«Русалочка» под водой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9460" name="Picture 4" descr="http://im1-tub-ru.yandex.net/i?id=118db064c7712ee49760a698177643ce-17-144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376264" cy="2016224"/>
          </a:xfrm>
          <a:prstGeom prst="rect">
            <a:avLst/>
          </a:prstGeom>
          <a:noFill/>
        </p:spPr>
      </p:pic>
      <p:pic>
        <p:nvPicPr>
          <p:cNvPr id="19462" name="Picture 6" descr="Лига и Минибокс - Форумы на Sportbox.ru - Страница 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445224"/>
            <a:ext cx="1619672" cy="1412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14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804389" cy="3705861"/>
          </a:xfrm>
        </p:spPr>
        <p:txBody>
          <a:bodyPr/>
          <a:lstStyle/>
          <a:p>
            <a:r>
              <a:rPr lang="ru-RU" dirty="0" smtClean="0"/>
              <a:t>Из озера выплывает черепаха и спрятавшись под панцирем замирает. Сед согнувшись на пятках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 Черепаха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Кулинарный архив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500758" cy="1419226"/>
          </a:xfrm>
          <a:prstGeom prst="rect">
            <a:avLst/>
          </a:prstGeom>
          <a:noFill/>
        </p:spPr>
      </p:pic>
      <p:pic>
        <p:nvPicPr>
          <p:cNvPr id="18436" name="Picture 4" descr="ВОЛШЕБНЫЙ МИР АНИМАЦИИ- я.ру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61048"/>
            <a:ext cx="4283968" cy="2420887"/>
          </a:xfrm>
          <a:prstGeom prst="rect">
            <a:avLst/>
          </a:prstGeom>
          <a:noFill/>
        </p:spPr>
      </p:pic>
      <p:pic>
        <p:nvPicPr>
          <p:cNvPr id="18438" name="Picture 6" descr="Смайлы Спортсмены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733256"/>
            <a:ext cx="1008112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7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2579</TotalTime>
  <Words>1109</Words>
  <Application>Microsoft Office PowerPoint</Application>
  <PresentationFormat>Экран (4:3)</PresentationFormat>
  <Paragraphs>67</Paragraphs>
  <Slides>21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                    муниципальное бюджетное общеобразовательное учреждение  «Средняя общеобразовательная школа № 4 п. Тавричанка Надеждинского района» </vt:lpstr>
      <vt:lpstr>Расслабление, растяжка,  образное мышление</vt:lpstr>
      <vt:lpstr>Сравним  </vt:lpstr>
      <vt:lpstr>Гимнастика на растяжения</vt:lpstr>
      <vt:lpstr> Зеленое дерево</vt:lpstr>
      <vt:lpstr>Летящая птица</vt:lpstr>
      <vt:lpstr>Русалочка</vt:lpstr>
      <vt:lpstr>«Русалочка» под водой</vt:lpstr>
      <vt:lpstr> Черепаха</vt:lpstr>
      <vt:lpstr>Лодочка</vt:lpstr>
      <vt:lpstr>Кошечка проснулась</vt:lpstr>
      <vt:lpstr>«Берёзка»- стойка на лопатках</vt:lpstr>
      <vt:lpstr>Русалочка</vt:lpstr>
      <vt:lpstr>Тигрёнок</vt:lpstr>
      <vt:lpstr>Охотничий пёс</vt:lpstr>
      <vt:lpstr>Упражнение «Лук» </vt:lpstr>
      <vt:lpstr> Колобок</vt:lpstr>
      <vt:lpstr>Лодочка на волнах</vt:lpstr>
      <vt:lpstr>Сед ноги врозь,(растяжка задней поверхности бедра)наклон вперёд</vt:lpstr>
      <vt:lpstr>Сед - наклон вперёд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Растяжка.(Стрейчинг)</dc:title>
  <dc:creator>Учитель</dc:creator>
  <cp:lastModifiedBy>User</cp:lastModifiedBy>
  <cp:revision>86</cp:revision>
  <dcterms:created xsi:type="dcterms:W3CDTF">2014-11-14T10:18:27Z</dcterms:created>
  <dcterms:modified xsi:type="dcterms:W3CDTF">2015-02-24T08:40:55Z</dcterms:modified>
</cp:coreProperties>
</file>