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21.02.2015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21.02.2015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Города России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Найдите ошибки в описании крупных городов России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Город Москва</a:t>
            </a:r>
            <a:endParaRPr lang="ru-RU" sz="4000" dirty="0"/>
          </a:p>
        </p:txBody>
      </p:sp>
      <p:sp>
        <p:nvSpPr>
          <p:cNvPr id="7" name="Текст 6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Собор Василия Блаженного</a:t>
            </a:r>
            <a:endParaRPr lang="ru-RU" dirty="0"/>
          </a:p>
        </p:txBody>
      </p:sp>
      <p:pic>
        <p:nvPicPr>
          <p:cNvPr id="1026" name="Picture 2" descr="C:\Users\Пользователь\Desktop\мамина папка\Подготовка К уроку февраль 2015\материалы К УРОКУ  февраль 2015\Москва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539552" y="2276872"/>
            <a:ext cx="2281370" cy="3096344"/>
          </a:xfrm>
          <a:prstGeom prst="rect">
            <a:avLst/>
          </a:prstGeom>
          <a:noFill/>
        </p:spPr>
      </p:pic>
      <p:sp>
        <p:nvSpPr>
          <p:cNvPr id="6" name="Текст 5"/>
          <p:cNvSpPr>
            <a:spLocks noGrp="1"/>
          </p:cNvSpPr>
          <p:nvPr>
            <p:ph sz="quarter" idx="4"/>
          </p:nvPr>
        </p:nvSpPr>
        <p:spPr>
          <a:xfrm>
            <a:off x="3995937" y="2362200"/>
            <a:ext cx="4690864" cy="3763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 Москва </a:t>
            </a:r>
            <a:r>
              <a:rPr lang="ru-RU" dirty="0" smtClean="0"/>
              <a:t>– столица нашего государства. </a:t>
            </a:r>
          </a:p>
          <a:p>
            <a:pPr>
              <a:buNone/>
            </a:pPr>
            <a:r>
              <a:rPr lang="ru-RU" dirty="0" smtClean="0"/>
              <a:t>     Находится на востоке </a:t>
            </a:r>
            <a:r>
              <a:rPr lang="ru-RU" dirty="0" smtClean="0"/>
              <a:t> (</a:t>
            </a:r>
            <a:r>
              <a:rPr lang="ru-RU" dirty="0" smtClean="0"/>
              <a:t>на западе) </a:t>
            </a:r>
            <a:r>
              <a:rPr lang="ru-RU" dirty="0" smtClean="0"/>
              <a:t>нашей </a:t>
            </a:r>
            <a:r>
              <a:rPr lang="ru-RU" dirty="0" smtClean="0"/>
              <a:t>страны.  Для того, чтобы добраться до Москвы из Нефтеюганска надо ехать постоянно в южном </a:t>
            </a:r>
            <a:r>
              <a:rPr lang="ru-RU" dirty="0" smtClean="0"/>
              <a:t> (в западном) направлении</a:t>
            </a:r>
            <a:r>
              <a:rPr lang="ru-RU" dirty="0" smtClean="0"/>
              <a:t>. 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Санкт-Петербург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Памятник Петру </a:t>
            </a:r>
            <a:r>
              <a:rPr lang="en-US" dirty="0" smtClean="0"/>
              <a:t>I</a:t>
            </a:r>
            <a:r>
              <a:rPr lang="ru-RU" dirty="0" smtClean="0"/>
              <a:t> «Медный всадник»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4342160"/>
          </a:xfrm>
        </p:spPr>
        <p:txBody>
          <a:bodyPr>
            <a:normAutofit fontScale="92500"/>
          </a:bodyPr>
          <a:lstStyle/>
          <a:p>
            <a:r>
              <a:rPr lang="ru-RU" b="0" dirty="0" smtClean="0"/>
              <a:t>Санкт-Петербург –один из самых красивых городов мира. Город имеет выход к Чёрному </a:t>
            </a:r>
            <a:r>
              <a:rPr lang="ru-RU" b="0" dirty="0" smtClean="0"/>
              <a:t>морю (к балтийскому морю). </a:t>
            </a:r>
            <a:r>
              <a:rPr lang="ru-RU" b="0" dirty="0" smtClean="0"/>
              <a:t>Расположен недалеко от государственной границы. От Москвы город находится на </a:t>
            </a:r>
            <a:r>
              <a:rPr lang="ru-RU" b="0" dirty="0" smtClean="0"/>
              <a:t>северо-востоке (на </a:t>
            </a:r>
            <a:r>
              <a:rPr lang="ru-RU" b="0" dirty="0" err="1" smtClean="0"/>
              <a:t>северо-Западе</a:t>
            </a:r>
            <a:r>
              <a:rPr lang="ru-RU" b="0" dirty="0" smtClean="0"/>
              <a:t>).</a:t>
            </a:r>
            <a:endParaRPr lang="ru-RU" b="0" dirty="0" smtClean="0"/>
          </a:p>
          <a:p>
            <a:endParaRPr lang="ru-RU" dirty="0"/>
          </a:p>
        </p:txBody>
      </p:sp>
      <p:pic>
        <p:nvPicPr>
          <p:cNvPr id="3074" name="Picture 2" descr="C:\Users\Пользователь\Desktop\мамина папка\Подготовка К уроку февраль 2015\материалы К УРОКУ  февраль 2015\mednyy-vsadnik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457200" y="2729111"/>
            <a:ext cx="4040188" cy="303014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Волгоград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      Мамаев курган. Скульптура «Стоять насмерть» 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3190032"/>
          </a:xfrm>
        </p:spPr>
        <p:txBody>
          <a:bodyPr>
            <a:normAutofit fontScale="40000" lnSpcReduction="20000"/>
          </a:bodyPr>
          <a:lstStyle/>
          <a:p>
            <a:r>
              <a:rPr lang="ru-RU" sz="6000" b="0" dirty="0" smtClean="0"/>
              <a:t>Волгоград-город  героического прошлого. </a:t>
            </a:r>
            <a:r>
              <a:rPr lang="ru-RU" sz="6000" dirty="0" smtClean="0"/>
              <a:t>Волгоград</a:t>
            </a:r>
            <a:r>
              <a:rPr lang="ru-RU" sz="6000" b="0" dirty="0" smtClean="0"/>
              <a:t>    находится   на </a:t>
            </a:r>
            <a:r>
              <a:rPr lang="ru-RU" sz="6000" b="0" dirty="0" smtClean="0"/>
              <a:t>юго-западе (на юго-востоке) </a:t>
            </a:r>
            <a:r>
              <a:rPr lang="ru-RU" sz="6000" b="0" dirty="0" smtClean="0"/>
              <a:t>от Москвы. Имеет выход к Балтийскому </a:t>
            </a:r>
            <a:r>
              <a:rPr lang="ru-RU" sz="6000" b="0" dirty="0" smtClean="0"/>
              <a:t>морю (</a:t>
            </a:r>
            <a:r>
              <a:rPr lang="ru-RU" sz="6000" b="0" smtClean="0"/>
              <a:t>не имеет выхода к морю)</a:t>
            </a:r>
            <a:endParaRPr lang="ru-RU" sz="6000" b="0" dirty="0" smtClean="0"/>
          </a:p>
          <a:p>
            <a:endParaRPr lang="ru-RU" dirty="0"/>
          </a:p>
        </p:txBody>
      </p:sp>
      <p:pic>
        <p:nvPicPr>
          <p:cNvPr id="1026" name="Picture 2" descr="C:\Users\Андрей\Desktop\Для мамы\ДЛЯ ПИЛОТ 2014-15\материалы К УРОКУ  февраль 2015\Mamaev_Kurgan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420888"/>
            <a:ext cx="3970784" cy="331236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38</TotalTime>
  <Words>133</Words>
  <Application>Microsoft Office PowerPoint</Application>
  <PresentationFormat>Экран (4:3)</PresentationFormat>
  <Paragraphs>12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Апекс</vt:lpstr>
      <vt:lpstr>Города России</vt:lpstr>
      <vt:lpstr>Город Москва</vt:lpstr>
      <vt:lpstr>Санкт-Петербург</vt:lpstr>
      <vt:lpstr>Волгоград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</dc:creator>
  <cp:lastModifiedBy>Андрей</cp:lastModifiedBy>
  <cp:revision>7</cp:revision>
  <dcterms:created xsi:type="dcterms:W3CDTF">2015-01-15T15:45:55Z</dcterms:created>
  <dcterms:modified xsi:type="dcterms:W3CDTF">2015-02-21T16:20:39Z</dcterms:modified>
</cp:coreProperties>
</file>