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3" r:id="rId2"/>
    <p:sldId id="275" r:id="rId3"/>
    <p:sldId id="274" r:id="rId4"/>
    <p:sldId id="276" r:id="rId5"/>
    <p:sldId id="270" r:id="rId6"/>
    <p:sldId id="277" r:id="rId7"/>
    <p:sldId id="279" r:id="rId8"/>
    <p:sldId id="280" r:id="rId9"/>
    <p:sldId id="281" r:id="rId10"/>
    <p:sldId id="284" r:id="rId11"/>
    <p:sldId id="282" r:id="rId12"/>
    <p:sldId id="285" r:id="rId13"/>
    <p:sldId id="283" r:id="rId14"/>
    <p:sldId id="286" r:id="rId15"/>
    <p:sldId id="290" r:id="rId16"/>
    <p:sldId id="291" r:id="rId17"/>
    <p:sldId id="292" r:id="rId18"/>
    <p:sldId id="293" r:id="rId19"/>
    <p:sldId id="294" r:id="rId20"/>
    <p:sldId id="272" r:id="rId21"/>
    <p:sldId id="295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DE376-2504-4E41-8205-D43BA6A273E9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B73F-8C8B-400E-996B-EF2F2D03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Открытый урок по математике в 1 классе «Повторение и обобщение изученного по теме «Числа от 1 до 10»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505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Автор: Галахова Марина Анатольевна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 «ООШ № 21»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Бийск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Алтайский край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У Светы 7 конфет, у Веры на 3 меньше. Сколько конфет у Веры?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№ 3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Буква</a:t>
            </a:r>
            <a:endParaRPr lang="ru-RU" dirty="0"/>
          </a:p>
        </p:txBody>
      </p:sp>
      <p:pic>
        <p:nvPicPr>
          <p:cNvPr id="3074" name="Picture 2" descr="C:\Users\User\Desktop\i-c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4764" y="1981200"/>
            <a:ext cx="3394472" cy="402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Катя решила 7 примеров, Витя – 5. Кто решил больше и на сколько?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№ 4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Буква</a:t>
            </a:r>
            <a:endParaRPr lang="ru-RU" dirty="0"/>
          </a:p>
        </p:txBody>
      </p:sp>
      <p:pic>
        <p:nvPicPr>
          <p:cNvPr id="4098" name="Picture 2" descr="C:\Users\User\Desktop\s-c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4764" y="2057400"/>
            <a:ext cx="3394472" cy="394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Лиса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905000"/>
            <a:ext cx="52578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4" name="Picture 8" descr="http://coins.lave.ru/scan/19921127l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1336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oins.lave.ru/scan/19980912m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1" y="2286000"/>
            <a:ext cx="2209800" cy="220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static2.aif.ru/pictures/201101/2%20%D1%80%D1%83%D0%B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1905000"/>
            <a:ext cx="28193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3276600" cy="4005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 нам на ёлку - ой-ой-ой! -</a:t>
            </a:r>
          </a:p>
          <a:p>
            <a:pPr>
              <a:buNone/>
            </a:pPr>
            <a:r>
              <a:rPr lang="ru-RU" dirty="0" smtClean="0"/>
              <a:t>Дед Мороз идёт живой.</a:t>
            </a:r>
          </a:p>
          <a:p>
            <a:pPr>
              <a:buNone/>
            </a:pPr>
            <a:r>
              <a:rPr lang="ru-RU" dirty="0" smtClean="0"/>
              <a:t>- Ну и Дедушка Мороз!..</a:t>
            </a:r>
          </a:p>
          <a:p>
            <a:pPr>
              <a:buNone/>
            </a:pPr>
            <a:r>
              <a:rPr lang="ru-RU" dirty="0" smtClean="0"/>
              <a:t>Что за щёки!</a:t>
            </a:r>
          </a:p>
          <a:p>
            <a:pPr>
              <a:buNone/>
            </a:pPr>
            <a:r>
              <a:rPr lang="ru-RU" dirty="0" smtClean="0"/>
              <a:t>Что за нос!..</a:t>
            </a:r>
          </a:p>
          <a:p>
            <a:pPr>
              <a:buNone/>
            </a:pPr>
            <a:r>
              <a:rPr lang="ru-RU" dirty="0" smtClean="0"/>
              <a:t>Борода-то, борода!..</a:t>
            </a:r>
          </a:p>
          <a:p>
            <a:pPr>
              <a:buNone/>
            </a:pPr>
            <a:r>
              <a:rPr lang="ru-RU" dirty="0" smtClean="0"/>
              <a:t>А на шапке-то звезда!</a:t>
            </a:r>
          </a:p>
          <a:p>
            <a:pPr>
              <a:buNone/>
            </a:pPr>
            <a:r>
              <a:rPr lang="ru-RU" dirty="0" smtClean="0"/>
              <a:t>На носу-то крапины!</a:t>
            </a:r>
          </a:p>
          <a:p>
            <a:pPr>
              <a:buNone/>
            </a:pPr>
            <a:r>
              <a:rPr lang="ru-RU" dirty="0" smtClean="0"/>
              <a:t>А глаза-то папины!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1026" name="Picture 2" descr="D:\Users\Home\Desktop\9313.detail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1252538"/>
            <a:ext cx="4876800" cy="43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Новогодние игрушки</a:t>
            </a:r>
            <a:endParaRPr lang="ru-RU" dirty="0"/>
          </a:p>
        </p:txBody>
      </p:sp>
      <p:pic>
        <p:nvPicPr>
          <p:cNvPr id="5" name="Picture 5" descr="C:\Documents and Settings\uiuhui\Рабочий стол\Новая папка (2)\newy5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12192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iuhui\Рабочий стол\Новая папка (2)\star5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484313"/>
            <a:ext cx="164306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Users\Home\Desktop\155242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3124200"/>
            <a:ext cx="1503363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5000" y="1752599"/>
            <a:ext cx="6324600" cy="381000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Мы елочные игрушки,</a:t>
            </a:r>
          </a:p>
          <a:p>
            <a:pPr algn="ctr">
              <a:buNone/>
            </a:pPr>
            <a:r>
              <a:rPr lang="ru-RU" dirty="0" smtClean="0"/>
              <a:t>Зайцы, белки, лягушки.</a:t>
            </a:r>
          </a:p>
          <a:p>
            <a:pPr algn="ctr">
              <a:buNone/>
            </a:pPr>
            <a:r>
              <a:rPr lang="ru-RU" dirty="0" smtClean="0"/>
              <a:t>Ежики, черепашки —</a:t>
            </a:r>
          </a:p>
          <a:p>
            <a:pPr algn="ctr">
              <a:buNone/>
            </a:pPr>
            <a:r>
              <a:rPr lang="ru-RU" dirty="0" smtClean="0"/>
              <a:t>Такие </a:t>
            </a:r>
            <a:r>
              <a:rPr lang="ru-RU" dirty="0" err="1" smtClean="0"/>
              <a:t>очаровашки</a:t>
            </a:r>
            <a:r>
              <a:rPr lang="ru-RU" dirty="0" smtClean="0"/>
              <a:t>!</a:t>
            </a:r>
          </a:p>
          <a:p>
            <a:pPr algn="ctr">
              <a:buNone/>
            </a:pPr>
            <a:r>
              <a:rPr lang="ru-RU" dirty="0" smtClean="0"/>
              <a:t>Нам не страшны иголки,</a:t>
            </a:r>
          </a:p>
          <a:p>
            <a:pPr algn="ctr">
              <a:buNone/>
            </a:pPr>
            <a:r>
              <a:rPr lang="ru-RU" dirty="0" smtClean="0"/>
              <a:t>Мы – украшенье елки.</a:t>
            </a:r>
          </a:p>
          <a:p>
            <a:pPr algn="ctr">
              <a:buNone/>
            </a:pPr>
            <a:r>
              <a:rPr lang="ru-RU" dirty="0" smtClean="0"/>
              <a:t>В волшебном ярком свете</a:t>
            </a:r>
          </a:p>
          <a:p>
            <a:pPr algn="ctr">
              <a:buNone/>
            </a:pPr>
            <a:r>
              <a:rPr lang="ru-RU" dirty="0" smtClean="0"/>
              <a:t>Мы нравимся всем детям.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057400" y="2209801"/>
            <a:ext cx="5410200" cy="1905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Решение задачи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– царица наук</a:t>
            </a:r>
            <a:endParaRPr lang="ru-RU" dirty="0"/>
          </a:p>
        </p:txBody>
      </p:sp>
      <p:pic>
        <p:nvPicPr>
          <p:cNvPr id="31746" name="Picture 2" descr="C:\Users\User\Desktop\0_cd27c_a14e2cbb_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1" y="1371600"/>
            <a:ext cx="6400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0_4f5d4_c2a057dc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9812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1905001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1981201"/>
            <a:ext cx="4876800" cy="3352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Вам, ребята!</a:t>
            </a:r>
            <a:endParaRPr lang="ru-RU" dirty="0"/>
          </a:p>
        </p:txBody>
      </p:sp>
      <p:pic>
        <p:nvPicPr>
          <p:cNvPr id="3074" name="Picture 2" descr="D:\Users\Home\Desktop\1294303403_126117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810544"/>
            <a:ext cx="619125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Подарок от Ёлки</a:t>
            </a:r>
            <a:endParaRPr lang="ru-RU" dirty="0"/>
          </a:p>
        </p:txBody>
      </p:sp>
      <p:pic>
        <p:nvPicPr>
          <p:cNvPr id="4098" name="Picture 2" descr="D:\Users\Home\Desktop\0_1e548_566969c6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90599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Повторить и систематизировать изученный материал, формировать навыки устного и письменного счёта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Просьба Деда Мороза</a:t>
            </a:r>
            <a:endParaRPr lang="ru-RU" dirty="0"/>
          </a:p>
        </p:txBody>
      </p:sp>
      <p:pic>
        <p:nvPicPr>
          <p:cNvPr id="32771" name="Picture 3" descr="C:\Users\User\Desktop\ogoom.com_1355161530_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3346" y="1481138"/>
            <a:ext cx="295645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1600200"/>
            <a:ext cx="4038600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Нарядите меня</a:t>
            </a:r>
            <a:endParaRPr lang="ru-RU" dirty="0"/>
          </a:p>
        </p:txBody>
      </p:sp>
      <p:pic>
        <p:nvPicPr>
          <p:cNvPr id="15362" name="Picture 2" descr="http://im2-tub-ru.yandex.net/i?id=f8f9b35cc23f8b903edc9ee9023f4ba4-34-144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600200"/>
            <a:ext cx="6096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28600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   В одном доме 6 жителей, в другом – на 4 больше. Сколько жителей во втором доме?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№ 1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Буква </a:t>
            </a:r>
            <a:endParaRPr lang="ru-RU" dirty="0"/>
          </a:p>
        </p:txBody>
      </p:sp>
      <p:pic>
        <p:nvPicPr>
          <p:cNvPr id="1026" name="Picture 2" descr="C:\Users\User\Desktop\a-c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4764" y="1524000"/>
            <a:ext cx="3394472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312420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 Коли 4 легковые машины и 1 пожарная. Сколько всего машин у Коли?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№ 2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Буква</a:t>
            </a:r>
            <a:endParaRPr lang="ru-RU" dirty="0"/>
          </a:p>
        </p:txBody>
      </p:sp>
      <p:pic>
        <p:nvPicPr>
          <p:cNvPr id="2050" name="Picture 2" descr="C:\Users\User\Desktop\l-c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4764" y="1828800"/>
            <a:ext cx="3394472" cy="417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247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Открытый урок по математике в 1 классе «Повторение и обобщение изученного по теме «Числа от 1 до 10» </vt:lpstr>
      <vt:lpstr>Математика – царица наук</vt:lpstr>
      <vt:lpstr>Цель урока:</vt:lpstr>
      <vt:lpstr>Просьба Деда Мороза</vt:lpstr>
      <vt:lpstr>Нарядите меня</vt:lpstr>
      <vt:lpstr>Задача № 1</vt:lpstr>
      <vt:lpstr>Буква </vt:lpstr>
      <vt:lpstr>Задача № 2</vt:lpstr>
      <vt:lpstr>Буква</vt:lpstr>
      <vt:lpstr>Задача № 3</vt:lpstr>
      <vt:lpstr>Буква</vt:lpstr>
      <vt:lpstr>Задача № 4</vt:lpstr>
      <vt:lpstr>Буква</vt:lpstr>
      <vt:lpstr>Лиса </vt:lpstr>
      <vt:lpstr>Монеты</vt:lpstr>
      <vt:lpstr>Физминутка</vt:lpstr>
      <vt:lpstr>Новогодние игрушки</vt:lpstr>
      <vt:lpstr>Физминутка</vt:lpstr>
      <vt:lpstr>Самостоятельная работа</vt:lpstr>
      <vt:lpstr>Молодцы!</vt:lpstr>
      <vt:lpstr>Спасибо Вам, ребята!</vt:lpstr>
      <vt:lpstr>Подарок от Ёлки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re</cp:lastModifiedBy>
  <cp:revision>25</cp:revision>
  <dcterms:created xsi:type="dcterms:W3CDTF">2012-12-05T08:22:14Z</dcterms:created>
  <dcterms:modified xsi:type="dcterms:W3CDTF">2015-04-03T20:09:24Z</dcterms:modified>
</cp:coreProperties>
</file>