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2" r:id="rId4"/>
    <p:sldId id="258" r:id="rId5"/>
    <p:sldId id="266" r:id="rId6"/>
    <p:sldId id="265" r:id="rId7"/>
    <p:sldId id="261" r:id="rId8"/>
    <p:sldId id="264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915816" y="3356992"/>
            <a:ext cx="3024336" cy="3174603"/>
            <a:chOff x="3059832" y="3068960"/>
            <a:chExt cx="3373536" cy="3390627"/>
          </a:xfrm>
        </p:grpSpPr>
        <p:pic>
          <p:nvPicPr>
            <p:cNvPr id="10" name="Рисунок 1" descr="1.png"/>
            <p:cNvPicPr>
              <a:picLocks noChangeAspect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75856" y="3573016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2" descr="2.png"/>
            <p:cNvPicPr>
              <a:picLocks noChangeAspect="1"/>
            </p:cNvPicPr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724128" y="371703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3" descr="3.png"/>
            <p:cNvPicPr>
              <a:picLocks noChangeAspect="1"/>
            </p:cNvPicPr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076056" y="3068960"/>
              <a:ext cx="463266" cy="44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4" descr="4.png"/>
            <p:cNvPicPr>
              <a:picLocks noChangeAspect="1"/>
            </p:cNvPicPr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4067944" y="3068960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Рисунок 5" descr="5.png"/>
            <p:cNvPicPr>
              <a:picLocks noChangeAspect="1"/>
            </p:cNvPicPr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940152" y="4581128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Рисунок 6" descr="6.png"/>
            <p:cNvPicPr>
              <a:picLocks noChangeAspect="1"/>
            </p:cNvPicPr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3059832" y="443711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Рисунок 16" descr="95181562_large_3.png"/>
            <p:cNvPicPr>
              <a:picLocks noChangeAspect="1"/>
            </p:cNvPicPr>
            <p:nvPr userDrawn="1"/>
          </p:nvPicPr>
          <p:blipFill>
            <a:blip r:embed="rId8" cstate="screen"/>
            <a:stretch>
              <a:fillRect/>
            </a:stretch>
          </p:blipFill>
          <p:spPr>
            <a:xfrm>
              <a:off x="3491880" y="3789040"/>
              <a:ext cx="2670547" cy="2670547"/>
            </a:xfrm>
            <a:prstGeom prst="rect">
              <a:avLst/>
            </a:prstGeom>
          </p:spPr>
        </p:pic>
      </p:grpSp>
      <p:pic>
        <p:nvPicPr>
          <p:cNvPr id="1026" name="Picture 2" descr="D:\Лидия\шаблоны\Авторские шаблоны\мои блёстки\Безимени-4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0"/>
            <a:ext cx="4332287" cy="6858000"/>
          </a:xfrm>
          <a:prstGeom prst="rect">
            <a:avLst/>
          </a:prstGeom>
          <a:noFill/>
        </p:spPr>
      </p:pic>
      <p:pic>
        <p:nvPicPr>
          <p:cNvPr id="18" name="Picture 2" descr="D:\Лидия\шаблоны\Авторские шаблоны\мои блёстки\Безимени-4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 flipH="1">
            <a:off x="4811711" y="0"/>
            <a:ext cx="43322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04.12.2014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 userDrawn="1"/>
        </p:nvGrpSpPr>
        <p:grpSpPr>
          <a:xfrm>
            <a:off x="2915816" y="3356992"/>
            <a:ext cx="3024336" cy="3174603"/>
            <a:chOff x="3059832" y="3068960"/>
            <a:chExt cx="3373536" cy="3390627"/>
          </a:xfrm>
        </p:grpSpPr>
        <p:pic>
          <p:nvPicPr>
            <p:cNvPr id="12" name="Рисунок 1" descr="1.png"/>
            <p:cNvPicPr>
              <a:picLocks noChangeAspect="1"/>
            </p:cNvPicPr>
            <p:nvPr userDrawn="1"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3275856" y="3573016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2" descr="2.png"/>
            <p:cNvPicPr>
              <a:picLocks noChangeAspect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5724128" y="371703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3" descr="3.png"/>
            <p:cNvPicPr>
              <a:picLocks noChangeAspect="1"/>
            </p:cNvPicPr>
            <p:nvPr userDrawn="1"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5076056" y="3068960"/>
              <a:ext cx="463266" cy="44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Рисунок 4" descr="4.png"/>
            <p:cNvPicPr>
              <a:picLocks noChangeAspect="1"/>
            </p:cNvPicPr>
            <p:nvPr userDrawn="1"/>
          </p:nvPicPr>
          <p:blipFill>
            <a:blip r:embed="rId16" cstate="screen"/>
            <a:srcRect/>
            <a:stretch>
              <a:fillRect/>
            </a:stretch>
          </p:blipFill>
          <p:spPr bwMode="auto">
            <a:xfrm>
              <a:off x="4067944" y="3068960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Рисунок 5" descr="5.png"/>
            <p:cNvPicPr>
              <a:picLocks noChangeAspect="1"/>
            </p:cNvPicPr>
            <p:nvPr userDrawn="1"/>
          </p:nvPicPr>
          <p:blipFill>
            <a:blip r:embed="rId17" cstate="screen"/>
            <a:srcRect/>
            <a:stretch>
              <a:fillRect/>
            </a:stretch>
          </p:blipFill>
          <p:spPr bwMode="auto">
            <a:xfrm>
              <a:off x="5940152" y="4581128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Рисунок 6" descr="6.png"/>
            <p:cNvPicPr>
              <a:picLocks noChangeAspect="1"/>
            </p:cNvPicPr>
            <p:nvPr userDrawn="1"/>
          </p:nvPicPr>
          <p:blipFill>
            <a:blip r:embed="rId18" cstate="screen"/>
            <a:srcRect/>
            <a:stretch>
              <a:fillRect/>
            </a:stretch>
          </p:blipFill>
          <p:spPr bwMode="auto">
            <a:xfrm>
              <a:off x="3059832" y="443711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Рисунок 22" descr="95181562_large_3.png"/>
            <p:cNvPicPr>
              <a:picLocks noChangeAspect="1"/>
            </p:cNvPicPr>
            <p:nvPr userDrawn="1"/>
          </p:nvPicPr>
          <p:blipFill>
            <a:blip r:embed="rId19" cstate="screen"/>
            <a:stretch>
              <a:fillRect/>
            </a:stretch>
          </p:blipFill>
          <p:spPr>
            <a:xfrm>
              <a:off x="3491880" y="3789040"/>
              <a:ext cx="2670547" cy="2670547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оловина рамки 9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" name="Половина рамки 10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Группа 13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оловина рамки 14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6" name="Половина рамки 15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6385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7/95/181/95181562_large_3.png" TargetMode="External"/><Relationship Id="rId2" Type="http://schemas.openxmlformats.org/officeDocument/2006/relationships/hyperlink" Target="http://antalpiti.ru/kartinki/shablony-dlya-detskih-shkolnyh-prezentaciy/raznocvetnye-puzyr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da6035.ucoz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5&amp;text=%D0%9A%D0%9B%D0%AF%D0%9A%D0%A1%D0%AB&amp;noreask=1&amp;img_url=www.art-saloon.ru/big/item_4215.jpg&amp;rpt=simage&amp;lr=6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718" y="274638"/>
            <a:ext cx="7090586" cy="62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17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531" y="-152190"/>
            <a:ext cx="8424936" cy="936104"/>
          </a:xfrm>
        </p:spPr>
        <p:txBody>
          <a:bodyPr/>
          <a:lstStyle/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Шары </a:t>
            </a:r>
          </a:p>
          <a:p>
            <a:pPr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http://antalpiti.ru/kartinki/shablony-dlya-detskih-shkolnyh-prezentaciy/raznocvetnye-puzyri/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Клоун </a:t>
            </a:r>
          </a:p>
          <a:p>
            <a:pPr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http://img0.liveinternet.ru/images/attach/c/7/95/181/95181562_large_3.png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75468" y="1556792"/>
            <a:ext cx="7993063" cy="4545796"/>
            <a:chOff x="539750" y="1344094"/>
            <a:chExt cx="7993063" cy="5335273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539552" y="-815361"/>
                <a:ext cx="7992888" cy="501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Используемые источники:</a:t>
                </a:r>
              </a:p>
              <a:p>
                <a:pPr algn="ctr">
                  <a:defRPr/>
                </a:pPr>
                <a:endParaRPr lang="ru-RU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endParaRPr lang="ru-RU" dirty="0" smtClean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endParaRPr lang="ru-RU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endParaRPr lang="ru-RU" dirty="0" smtClean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endParaRPr lang="ru-RU" dirty="0" smtClean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 smtClean="0">
                    <a:solidFill>
                      <a:prstClr val="black"/>
                    </a:solidFill>
                    <a:latin typeface="Monotype Corsiva" pitchFamily="66" charset="0"/>
                  </a:rPr>
                  <a:t>Шаблон:</a:t>
                </a:r>
                <a:endParaRPr lang="ru-RU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</a:t>
                </a:r>
                <a:r>
                  <a:rPr lang="ru-RU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Лидия Петровна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4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077158" y="6216568"/>
              <a:ext cx="3123356" cy="462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7030A0"/>
                  </a:solidFill>
                </a:rPr>
                <a:t>СПАСИБО АВТОРАМ </a:t>
              </a:r>
              <a:r>
                <a:rPr lang="ru-RU" b="1" dirty="0" smtClean="0">
                  <a:solidFill>
                    <a:srgbClr val="7030A0"/>
                  </a:solidFill>
                </a:rPr>
                <a:t>шаблона</a:t>
              </a:r>
              <a:endParaRPr lang="ru-RU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выполнила:</a:t>
            </a:r>
            <a:b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Ерошенко Наталья Юрьевна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899592" y="547648"/>
            <a:ext cx="7453509" cy="2123658"/>
            <a:chOff x="1461743" y="2457349"/>
            <a:chExt cx="7165477" cy="447704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461743" y="2457349"/>
              <a:ext cx="7165477" cy="44770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Здравствуйте!</a:t>
              </a:r>
            </a:p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Меня зовут Радужка!</a:t>
              </a:r>
            </a:p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Я вам помогу.</a:t>
              </a:r>
              <a:endParaRPr lang="ru-RU" sz="4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61672" y="5085183"/>
              <a:ext cx="4910120" cy="778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0323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30694" y="50323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55372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67127" y="50323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53548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60457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43617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78091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53643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62977" y="1742456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43419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94528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845637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799183" y="1767616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750418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3505" y="176333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6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764704"/>
            <a:ext cx="2736304" cy="51125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80112" y="742992"/>
            <a:ext cx="2736304" cy="5112568"/>
          </a:xfrm>
          <a:prstGeom prst="roundRect">
            <a:avLst/>
          </a:prstGeom>
          <a:solidFill>
            <a:srgbClr val="00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://im7-tub-ru.yandex.net/i?id=4531517-50-7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126188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7-tub-ru.yandex.net/i?id=4531517-50-7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35035"/>
            <a:ext cx="126188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7-tub-ru.yandex.net/i?id=4531517-50-72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17334"/>
            <a:ext cx="1261886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5605104" y="1232755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8" name="Месяц 7"/>
          <p:cNvSpPr>
            <a:spLocks noChangeArrowheads="1"/>
          </p:cNvSpPr>
          <p:nvPr/>
        </p:nvSpPr>
        <p:spPr bwMode="auto">
          <a:xfrm>
            <a:off x="6765884" y="1761541"/>
            <a:ext cx="360040" cy="421323"/>
          </a:xfrm>
          <a:prstGeom prst="moon">
            <a:avLst>
              <a:gd name="adj" fmla="val 66568"/>
            </a:avLst>
          </a:prstGeom>
          <a:solidFill>
            <a:srgbClr val="FFFF00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9" name="Солнце 8"/>
          <p:cNvSpPr>
            <a:spLocks/>
          </p:cNvSpPr>
          <p:nvPr/>
        </p:nvSpPr>
        <p:spPr>
          <a:xfrm>
            <a:off x="6693445" y="2364303"/>
            <a:ext cx="566135" cy="59550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Молния 9"/>
          <p:cNvSpPr>
            <a:spLocks noChangeArrowheads="1"/>
          </p:cNvSpPr>
          <p:nvPr/>
        </p:nvSpPr>
        <p:spPr bwMode="auto">
          <a:xfrm>
            <a:off x="6816494" y="4444604"/>
            <a:ext cx="455332" cy="541096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1" name="Молния 10"/>
          <p:cNvSpPr>
            <a:spLocks noChangeArrowheads="1"/>
          </p:cNvSpPr>
          <p:nvPr/>
        </p:nvSpPr>
        <p:spPr bwMode="auto">
          <a:xfrm>
            <a:off x="6781407" y="3141247"/>
            <a:ext cx="430972" cy="448816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2" name="Сердце 11"/>
          <p:cNvSpPr>
            <a:spLocks/>
          </p:cNvSpPr>
          <p:nvPr/>
        </p:nvSpPr>
        <p:spPr>
          <a:xfrm>
            <a:off x="6792001" y="3854260"/>
            <a:ext cx="479825" cy="3261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52725" y="5877272"/>
            <a:ext cx="248602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Избавьтесь от клякс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53882" y="5866098"/>
            <a:ext cx="248602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Пройдите по дорожке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013595"/>
            <a:ext cx="2736304" cy="51125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52120" y="1013595"/>
            <a:ext cx="2818656" cy="5112568"/>
          </a:xfrm>
          <a:prstGeom prst="roundRect">
            <a:avLst/>
          </a:prstGeom>
          <a:solidFill>
            <a:srgbClr val="00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Вертикальный свиток 5"/>
          <p:cNvSpPr>
            <a:spLocks noChangeArrowheads="1"/>
          </p:cNvSpPr>
          <p:nvPr/>
        </p:nvSpPr>
        <p:spPr bwMode="auto">
          <a:xfrm>
            <a:off x="5789176" y="1386040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810280" y="1430710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8" name="Месяц 7"/>
          <p:cNvSpPr>
            <a:spLocks noChangeArrowheads="1"/>
          </p:cNvSpPr>
          <p:nvPr/>
        </p:nvSpPr>
        <p:spPr bwMode="auto">
          <a:xfrm>
            <a:off x="1985503" y="1909929"/>
            <a:ext cx="331153" cy="493331"/>
          </a:xfrm>
          <a:prstGeom prst="moon">
            <a:avLst>
              <a:gd name="adj" fmla="val 74364"/>
            </a:avLst>
          </a:prstGeom>
          <a:solidFill>
            <a:srgbClr val="FFFF00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9" name="Месяц 8"/>
          <p:cNvSpPr>
            <a:spLocks noChangeArrowheads="1"/>
          </p:cNvSpPr>
          <p:nvPr/>
        </p:nvSpPr>
        <p:spPr bwMode="auto">
          <a:xfrm>
            <a:off x="6964399" y="1909928"/>
            <a:ext cx="331153" cy="493331"/>
          </a:xfrm>
          <a:prstGeom prst="moon">
            <a:avLst>
              <a:gd name="adj" fmla="val 74364"/>
            </a:avLst>
          </a:prstGeom>
          <a:solidFill>
            <a:srgbClr val="FFFF00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0" name="Молния 9"/>
          <p:cNvSpPr>
            <a:spLocks noChangeArrowheads="1"/>
          </p:cNvSpPr>
          <p:nvPr/>
        </p:nvSpPr>
        <p:spPr bwMode="auto">
          <a:xfrm>
            <a:off x="1877986" y="2807751"/>
            <a:ext cx="439356" cy="529208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1" name="Молния 10"/>
          <p:cNvSpPr>
            <a:spLocks noChangeArrowheads="1"/>
          </p:cNvSpPr>
          <p:nvPr/>
        </p:nvSpPr>
        <p:spPr bwMode="auto">
          <a:xfrm>
            <a:off x="1904050" y="4581128"/>
            <a:ext cx="439356" cy="529208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2" name="Молния 11"/>
          <p:cNvSpPr>
            <a:spLocks noChangeArrowheads="1"/>
          </p:cNvSpPr>
          <p:nvPr/>
        </p:nvSpPr>
        <p:spPr bwMode="auto">
          <a:xfrm>
            <a:off x="6991119" y="4602088"/>
            <a:ext cx="439356" cy="529208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3" name="Сердце 12"/>
          <p:cNvSpPr>
            <a:spLocks/>
          </p:cNvSpPr>
          <p:nvPr/>
        </p:nvSpPr>
        <p:spPr>
          <a:xfrm>
            <a:off x="6996888" y="3741450"/>
            <a:ext cx="479825" cy="3261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Сердце 13"/>
          <p:cNvSpPr>
            <a:spLocks/>
          </p:cNvSpPr>
          <p:nvPr/>
        </p:nvSpPr>
        <p:spPr>
          <a:xfrm>
            <a:off x="1836831" y="3741451"/>
            <a:ext cx="479825" cy="3261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6830911" y="2755829"/>
            <a:ext cx="658353" cy="439102"/>
          </a:xfrm>
          <a:custGeom>
            <a:avLst/>
            <a:gdLst>
              <a:gd name="T0" fmla="*/ 37665 w 43200"/>
              <a:gd name="T1" fmla="*/ 152757 h 43200"/>
              <a:gd name="T2" fmla="*/ 17335 w 43200"/>
              <a:gd name="T3" fmla="*/ 148106 h 43200"/>
              <a:gd name="T4" fmla="*/ 55602 w 43200"/>
              <a:gd name="T5" fmla="*/ 203654 h 43200"/>
              <a:gd name="T6" fmla="*/ 46710 w 43200"/>
              <a:gd name="T7" fmla="*/ 205878 h 43200"/>
              <a:gd name="T8" fmla="*/ 132247 w 43200"/>
              <a:gd name="T9" fmla="*/ 228111 h 43200"/>
              <a:gd name="T10" fmla="*/ 126886 w 43200"/>
              <a:gd name="T11" fmla="*/ 217957 h 43200"/>
              <a:gd name="T12" fmla="*/ 231357 w 43200"/>
              <a:gd name="T13" fmla="*/ 202791 h 43200"/>
              <a:gd name="T14" fmla="*/ 229214 w 43200"/>
              <a:gd name="T15" fmla="*/ 213931 h 43200"/>
              <a:gd name="T16" fmla="*/ 273909 w 43200"/>
              <a:gd name="T17" fmla="*/ 133949 h 43200"/>
              <a:gd name="T18" fmla="*/ 300000 w 43200"/>
              <a:gd name="T19" fmla="*/ 175591 h 43200"/>
              <a:gd name="T20" fmla="*/ 335458 w 43200"/>
              <a:gd name="T21" fmla="*/ 89599 h 43200"/>
              <a:gd name="T22" fmla="*/ 323837 w 43200"/>
              <a:gd name="T23" fmla="*/ 105215 h 43200"/>
              <a:gd name="T24" fmla="*/ 307577 w 43200"/>
              <a:gd name="T25" fmla="*/ 31664 h 43200"/>
              <a:gd name="T26" fmla="*/ 308187 w 43200"/>
              <a:gd name="T27" fmla="*/ 39040 h 43200"/>
              <a:gd name="T28" fmla="*/ 233371 w 43200"/>
              <a:gd name="T29" fmla="*/ 23062 h 43200"/>
              <a:gd name="T30" fmla="*/ 239326 w 43200"/>
              <a:gd name="T31" fmla="*/ 13655 h 43200"/>
              <a:gd name="T32" fmla="*/ 177697 w 43200"/>
              <a:gd name="T33" fmla="*/ 27544 h 43200"/>
              <a:gd name="T34" fmla="*/ 180578 w 43200"/>
              <a:gd name="T35" fmla="*/ 19432 h 43200"/>
              <a:gd name="T36" fmla="*/ 112360 w 43200"/>
              <a:gd name="T37" fmla="*/ 30298 h 43200"/>
              <a:gd name="T38" fmla="*/ 122793 w 43200"/>
              <a:gd name="T39" fmla="*/ 38164 h 43200"/>
              <a:gd name="T40" fmla="*/ 33122 w 43200"/>
              <a:gd name="T41" fmla="*/ 92137 h 43200"/>
              <a:gd name="T42" fmla="*/ 31300 w 43200"/>
              <a:gd name="T43" fmla="*/ 83857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4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013595"/>
            <a:ext cx="2736304" cy="51125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52120" y="1013595"/>
            <a:ext cx="2818656" cy="5112568"/>
          </a:xfrm>
          <a:prstGeom prst="roundRect">
            <a:avLst/>
          </a:prstGeom>
          <a:solidFill>
            <a:srgbClr val="00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Вертикальный свиток 5"/>
          <p:cNvSpPr>
            <a:spLocks noChangeArrowheads="1"/>
          </p:cNvSpPr>
          <p:nvPr/>
        </p:nvSpPr>
        <p:spPr bwMode="auto">
          <a:xfrm>
            <a:off x="5744520" y="1400339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810280" y="1417638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1719838" y="2156595"/>
            <a:ext cx="807780" cy="439102"/>
          </a:xfrm>
          <a:custGeom>
            <a:avLst/>
            <a:gdLst>
              <a:gd name="T0" fmla="*/ 37665 w 43200"/>
              <a:gd name="T1" fmla="*/ 152757 h 43200"/>
              <a:gd name="T2" fmla="*/ 17335 w 43200"/>
              <a:gd name="T3" fmla="*/ 148106 h 43200"/>
              <a:gd name="T4" fmla="*/ 55602 w 43200"/>
              <a:gd name="T5" fmla="*/ 203654 h 43200"/>
              <a:gd name="T6" fmla="*/ 46710 w 43200"/>
              <a:gd name="T7" fmla="*/ 205878 h 43200"/>
              <a:gd name="T8" fmla="*/ 132247 w 43200"/>
              <a:gd name="T9" fmla="*/ 228111 h 43200"/>
              <a:gd name="T10" fmla="*/ 126886 w 43200"/>
              <a:gd name="T11" fmla="*/ 217957 h 43200"/>
              <a:gd name="T12" fmla="*/ 231357 w 43200"/>
              <a:gd name="T13" fmla="*/ 202791 h 43200"/>
              <a:gd name="T14" fmla="*/ 229214 w 43200"/>
              <a:gd name="T15" fmla="*/ 213931 h 43200"/>
              <a:gd name="T16" fmla="*/ 273909 w 43200"/>
              <a:gd name="T17" fmla="*/ 133949 h 43200"/>
              <a:gd name="T18" fmla="*/ 300000 w 43200"/>
              <a:gd name="T19" fmla="*/ 175591 h 43200"/>
              <a:gd name="T20" fmla="*/ 335458 w 43200"/>
              <a:gd name="T21" fmla="*/ 89599 h 43200"/>
              <a:gd name="T22" fmla="*/ 323837 w 43200"/>
              <a:gd name="T23" fmla="*/ 105215 h 43200"/>
              <a:gd name="T24" fmla="*/ 307577 w 43200"/>
              <a:gd name="T25" fmla="*/ 31664 h 43200"/>
              <a:gd name="T26" fmla="*/ 308187 w 43200"/>
              <a:gd name="T27" fmla="*/ 39040 h 43200"/>
              <a:gd name="T28" fmla="*/ 233371 w 43200"/>
              <a:gd name="T29" fmla="*/ 23062 h 43200"/>
              <a:gd name="T30" fmla="*/ 239326 w 43200"/>
              <a:gd name="T31" fmla="*/ 13655 h 43200"/>
              <a:gd name="T32" fmla="*/ 177697 w 43200"/>
              <a:gd name="T33" fmla="*/ 27544 h 43200"/>
              <a:gd name="T34" fmla="*/ 180578 w 43200"/>
              <a:gd name="T35" fmla="*/ 19432 h 43200"/>
              <a:gd name="T36" fmla="*/ 112360 w 43200"/>
              <a:gd name="T37" fmla="*/ 30298 h 43200"/>
              <a:gd name="T38" fmla="*/ 122793 w 43200"/>
              <a:gd name="T39" fmla="*/ 38164 h 43200"/>
              <a:gd name="T40" fmla="*/ 33122 w 43200"/>
              <a:gd name="T41" fmla="*/ 92137 h 43200"/>
              <a:gd name="T42" fmla="*/ 31300 w 43200"/>
              <a:gd name="T43" fmla="*/ 83857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9" name="Месяц 8"/>
          <p:cNvSpPr>
            <a:spLocks noChangeArrowheads="1"/>
          </p:cNvSpPr>
          <p:nvPr/>
        </p:nvSpPr>
        <p:spPr bwMode="auto">
          <a:xfrm>
            <a:off x="1930799" y="2864318"/>
            <a:ext cx="331153" cy="493331"/>
          </a:xfrm>
          <a:prstGeom prst="moon">
            <a:avLst>
              <a:gd name="adj" fmla="val 74364"/>
            </a:avLst>
          </a:prstGeom>
          <a:solidFill>
            <a:srgbClr val="FFFF00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0" name="Сердце 9"/>
          <p:cNvSpPr>
            <a:spLocks/>
          </p:cNvSpPr>
          <p:nvPr/>
        </p:nvSpPr>
        <p:spPr>
          <a:xfrm>
            <a:off x="1836831" y="3741451"/>
            <a:ext cx="479825" cy="3261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Молния 10"/>
          <p:cNvSpPr>
            <a:spLocks noChangeArrowheads="1"/>
          </p:cNvSpPr>
          <p:nvPr/>
        </p:nvSpPr>
        <p:spPr bwMode="auto">
          <a:xfrm>
            <a:off x="1904050" y="4581128"/>
            <a:ext cx="439356" cy="529208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2" name="Солнце 11"/>
          <p:cNvSpPr>
            <a:spLocks/>
          </p:cNvSpPr>
          <p:nvPr/>
        </p:nvSpPr>
        <p:spPr>
          <a:xfrm>
            <a:off x="6847469" y="1942698"/>
            <a:ext cx="566135" cy="595505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Месяц 12"/>
          <p:cNvSpPr>
            <a:spLocks noChangeArrowheads="1"/>
          </p:cNvSpPr>
          <p:nvPr/>
        </p:nvSpPr>
        <p:spPr bwMode="auto">
          <a:xfrm>
            <a:off x="6964959" y="2864317"/>
            <a:ext cx="331153" cy="493331"/>
          </a:xfrm>
          <a:prstGeom prst="moon">
            <a:avLst>
              <a:gd name="adj" fmla="val 74364"/>
            </a:avLst>
          </a:prstGeom>
          <a:solidFill>
            <a:srgbClr val="FFFF00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  <p:sp>
        <p:nvSpPr>
          <p:cNvPr id="14" name="Сердце 13"/>
          <p:cNvSpPr>
            <a:spLocks/>
          </p:cNvSpPr>
          <p:nvPr/>
        </p:nvSpPr>
        <p:spPr>
          <a:xfrm>
            <a:off x="6890622" y="3854485"/>
            <a:ext cx="479825" cy="32614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Молния 14"/>
          <p:cNvSpPr>
            <a:spLocks noChangeArrowheads="1"/>
          </p:cNvSpPr>
          <p:nvPr/>
        </p:nvSpPr>
        <p:spPr bwMode="auto">
          <a:xfrm>
            <a:off x="6847469" y="4644450"/>
            <a:ext cx="439356" cy="529208"/>
          </a:xfrm>
          <a:prstGeom prst="lightningBol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4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013595"/>
            <a:ext cx="2736304" cy="51125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>
            <a:spLocks noChangeArrowheads="1"/>
          </p:cNvSpPr>
          <p:nvPr/>
        </p:nvSpPr>
        <p:spPr bwMode="auto">
          <a:xfrm>
            <a:off x="782928" y="1481646"/>
            <a:ext cx="2681600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1 </a:t>
            </a:r>
            <a:r>
              <a:rPr lang="ru-RU" b="1" dirty="0"/>
              <a:t>+ 1 =</a:t>
            </a:r>
            <a:endParaRPr lang="ru-RU" dirty="0"/>
          </a:p>
          <a:p>
            <a:r>
              <a:rPr lang="ru-RU" b="1" dirty="0"/>
              <a:t>4 – 3 =</a:t>
            </a:r>
            <a:endParaRPr lang="ru-RU" dirty="0"/>
          </a:p>
          <a:p>
            <a:r>
              <a:rPr lang="ru-RU" b="1" dirty="0"/>
              <a:t>4 – 2 =</a:t>
            </a:r>
            <a:endParaRPr lang="ru-RU" dirty="0"/>
          </a:p>
          <a:p>
            <a:r>
              <a:rPr lang="ru-RU" b="1" dirty="0"/>
              <a:t>2 + 2 =</a:t>
            </a:r>
            <a:endParaRPr lang="ru-RU" dirty="0"/>
          </a:p>
          <a:p>
            <a:r>
              <a:rPr lang="ru-RU" b="1" dirty="0"/>
              <a:t>3 + 2 =</a:t>
            </a:r>
            <a:endParaRPr lang="ru-RU" dirty="0"/>
          </a:p>
          <a:p>
            <a:r>
              <a:rPr lang="ru-RU" b="1" dirty="0"/>
              <a:t>5 – 2 =</a:t>
            </a:r>
            <a:endParaRPr lang="ru-RU" dirty="0"/>
          </a:p>
          <a:p>
            <a:r>
              <a:rPr lang="ru-RU" b="1" dirty="0"/>
              <a:t>5 – 4 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3025773"/>
              </p:ext>
            </p:extLst>
          </p:nvPr>
        </p:nvGraphicFramePr>
        <p:xfrm>
          <a:off x="1187624" y="1988840"/>
          <a:ext cx="181440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830"/>
                <a:gridCol w="286250"/>
                <a:gridCol w="468072"/>
                <a:gridCol w="324016"/>
                <a:gridCol w="302236"/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5475355" y="1013595"/>
            <a:ext cx="3250704" cy="5112568"/>
          </a:xfrm>
          <a:prstGeom prst="roundRect">
            <a:avLst/>
          </a:prstGeom>
          <a:gradFill>
            <a:gsLst>
              <a:gs pos="100000">
                <a:srgbClr val="00FF00"/>
              </a:gs>
              <a:gs pos="10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6" name="Вертикальный свиток 5"/>
          <p:cNvSpPr>
            <a:spLocks noChangeArrowheads="1"/>
          </p:cNvSpPr>
          <p:nvPr/>
        </p:nvSpPr>
        <p:spPr bwMode="auto">
          <a:xfrm>
            <a:off x="5101863" y="1417638"/>
            <a:ext cx="4053136" cy="4176465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rgbClr val="243F60"/>
            </a:solidFill>
            <a:round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3 </a:t>
            </a:r>
            <a:r>
              <a:rPr lang="ru-RU" b="1" dirty="0"/>
              <a:t>+ 2 =</a:t>
            </a:r>
            <a:endParaRPr lang="ru-RU" dirty="0"/>
          </a:p>
          <a:p>
            <a:r>
              <a:rPr lang="ru-RU" b="1" dirty="0"/>
              <a:t>5 – 1 =</a:t>
            </a:r>
            <a:endParaRPr lang="ru-RU" dirty="0"/>
          </a:p>
          <a:p>
            <a:r>
              <a:rPr lang="ru-RU" b="1" dirty="0"/>
              <a:t>4 – 2 =</a:t>
            </a:r>
            <a:endParaRPr lang="ru-RU" dirty="0"/>
          </a:p>
          <a:p>
            <a:r>
              <a:rPr lang="ru-RU" b="1" dirty="0"/>
              <a:t>2 + 1 =</a:t>
            </a:r>
            <a:endParaRPr lang="ru-RU" dirty="0"/>
          </a:p>
          <a:p>
            <a:r>
              <a:rPr lang="ru-RU" b="1" dirty="0"/>
              <a:t>4 + 3 =</a:t>
            </a:r>
            <a:endParaRPr lang="ru-RU" dirty="0"/>
          </a:p>
          <a:p>
            <a:r>
              <a:rPr lang="ru-RU" b="1" dirty="0"/>
              <a:t>3 + 3 =</a:t>
            </a:r>
            <a:endParaRPr lang="ru-RU" dirty="0"/>
          </a:p>
          <a:p>
            <a:r>
              <a:rPr lang="ru-RU" b="1" dirty="0"/>
              <a:t>5 – 4 =</a:t>
            </a:r>
            <a:endParaRPr lang="ru-RU" dirty="0"/>
          </a:p>
          <a:p>
            <a:r>
              <a:rPr lang="ru-RU" b="1" dirty="0"/>
              <a:t>2 + 2 =</a:t>
            </a:r>
            <a:endParaRPr lang="ru-RU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7618562"/>
              </p:ext>
            </p:extLst>
          </p:nvPr>
        </p:nvGraphicFramePr>
        <p:xfrm>
          <a:off x="5693854" y="2128590"/>
          <a:ext cx="2813706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445"/>
                <a:gridCol w="366471"/>
                <a:gridCol w="401958"/>
                <a:gridCol w="401958"/>
                <a:gridCol w="401958"/>
                <a:gridCol w="401958"/>
                <a:gridCol w="40195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Ш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57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43" y="517113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0287" y="489940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55372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7127" y="50323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53548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60457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43617" y="5309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78091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53643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62977" y="1742456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43419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94528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45637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8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796746" y="1761888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50418" y="173558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3505" y="1763334"/>
            <a:ext cx="72008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7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899592" y="547648"/>
            <a:ext cx="7453509" cy="1615827"/>
            <a:chOff x="1461743" y="2457349"/>
            <a:chExt cx="7165477" cy="340645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461743" y="2457349"/>
              <a:ext cx="7165477" cy="21411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Бегом за подарками!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61672" y="5085183"/>
              <a:ext cx="4910120" cy="778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23370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161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Презентацию выполнила: Ерошенко Наталья Юрьевна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17</cp:revision>
  <dcterms:created xsi:type="dcterms:W3CDTF">2014-03-06T17:24:22Z</dcterms:created>
  <dcterms:modified xsi:type="dcterms:W3CDTF">2014-12-04T16:52:19Z</dcterms:modified>
</cp:coreProperties>
</file>