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3" r:id="rId3"/>
    <p:sldId id="286" r:id="rId4"/>
    <p:sldId id="299" r:id="rId5"/>
    <p:sldId id="287" r:id="rId6"/>
    <p:sldId id="266" r:id="rId7"/>
    <p:sldId id="268" r:id="rId8"/>
    <p:sldId id="302" r:id="rId9"/>
    <p:sldId id="269" r:id="rId10"/>
    <p:sldId id="292" r:id="rId11"/>
    <p:sldId id="294" r:id="rId12"/>
    <p:sldId id="295" r:id="rId13"/>
    <p:sldId id="297" r:id="rId14"/>
    <p:sldId id="296" r:id="rId15"/>
    <p:sldId id="304" r:id="rId16"/>
    <p:sldId id="300" r:id="rId17"/>
    <p:sldId id="293" r:id="rId18"/>
    <p:sldId id="301" r:id="rId19"/>
    <p:sldId id="30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29E"/>
    <a:srgbClr val="0000FF"/>
    <a:srgbClr val="1A1AC6"/>
    <a:srgbClr val="50934D"/>
    <a:srgbClr val="39A746"/>
    <a:srgbClr val="FFDBFF"/>
    <a:srgbClr val="957E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6" autoAdjust="0"/>
  </p:normalViewPr>
  <p:slideViewPr>
    <p:cSldViewPr>
      <p:cViewPr varScale="1">
        <p:scale>
          <a:sx n="44" d="100"/>
          <a:sy n="44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C8469-6C50-4702-8C46-836098757FD6}" type="doc">
      <dgm:prSet loTypeId="urn:microsoft.com/office/officeart/2009/3/layout/StepUp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1E956C2-F041-450B-AD27-32415D8C4F12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7030A0"/>
              </a:solidFill>
            </a:rPr>
            <a:t>Ничего не запомнили, ухудшилось настроение</a:t>
          </a:r>
          <a:endParaRPr lang="ru-RU" sz="1800" dirty="0">
            <a:solidFill>
              <a:srgbClr val="7030A0"/>
            </a:solidFill>
          </a:endParaRPr>
        </a:p>
      </dgm:t>
    </dgm:pt>
    <dgm:pt modelId="{AC6F198A-A5E9-47AC-92E5-D414E39350F6}" type="parTrans" cxnId="{A0DC537E-C0A2-4BBA-BCCB-2F0B3A889340}">
      <dgm:prSet/>
      <dgm:spPr/>
      <dgm:t>
        <a:bodyPr/>
        <a:lstStyle/>
        <a:p>
          <a:endParaRPr lang="ru-RU"/>
        </a:p>
      </dgm:t>
    </dgm:pt>
    <dgm:pt modelId="{8B0CC529-C05D-425C-B4BE-2EC3B58F10DA}" type="sibTrans" cxnId="{A0DC537E-C0A2-4BBA-BCCB-2F0B3A889340}">
      <dgm:prSet/>
      <dgm:spPr/>
      <dgm:t>
        <a:bodyPr/>
        <a:lstStyle/>
        <a:p>
          <a:endParaRPr lang="ru-RU"/>
        </a:p>
      </dgm:t>
    </dgm:pt>
    <dgm:pt modelId="{CF162B6E-B80F-4A1F-83E8-9122B94A98C0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7030A0"/>
              </a:solidFill>
            </a:rPr>
            <a:t>Чувствовали себя неуютно, переживали</a:t>
          </a:r>
          <a:endParaRPr lang="ru-RU" sz="1800" dirty="0">
            <a:solidFill>
              <a:srgbClr val="7030A0"/>
            </a:solidFill>
          </a:endParaRPr>
        </a:p>
      </dgm:t>
    </dgm:pt>
    <dgm:pt modelId="{992CE807-6748-462E-B9DD-2066D5BBE251}" type="parTrans" cxnId="{60938449-2F62-4D26-8523-9BEEFD5F62FE}">
      <dgm:prSet/>
      <dgm:spPr/>
      <dgm:t>
        <a:bodyPr/>
        <a:lstStyle/>
        <a:p>
          <a:endParaRPr lang="ru-RU"/>
        </a:p>
      </dgm:t>
    </dgm:pt>
    <dgm:pt modelId="{12A6959C-739B-4E7A-BE3E-CCEE77990898}" type="sibTrans" cxnId="{60938449-2F62-4D26-8523-9BEEFD5F62FE}">
      <dgm:prSet/>
      <dgm:spPr/>
      <dgm:t>
        <a:bodyPr/>
        <a:lstStyle/>
        <a:p>
          <a:endParaRPr lang="ru-RU"/>
        </a:p>
      </dgm:t>
    </dgm:pt>
    <dgm:pt modelId="{F3C34149-A9A9-40CE-94C8-F1984A9B6AD6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7030A0"/>
              </a:solidFill>
            </a:rPr>
            <a:t>Было всё понятно, многое запомнил и узнал</a:t>
          </a:r>
          <a:endParaRPr lang="ru-RU" sz="1800" dirty="0">
            <a:solidFill>
              <a:srgbClr val="7030A0"/>
            </a:solidFill>
          </a:endParaRPr>
        </a:p>
      </dgm:t>
    </dgm:pt>
    <dgm:pt modelId="{0724CCF9-7B8B-4227-A4BB-FC23D920EA55}" type="sibTrans" cxnId="{9E92DBDD-0BC0-4462-BC38-4AFB8AF5FD1C}">
      <dgm:prSet/>
      <dgm:spPr/>
      <dgm:t>
        <a:bodyPr/>
        <a:lstStyle/>
        <a:p>
          <a:endParaRPr lang="ru-RU"/>
        </a:p>
      </dgm:t>
    </dgm:pt>
    <dgm:pt modelId="{3254A56D-E1D0-4A5A-93A6-CC616C03B335}" type="parTrans" cxnId="{9E92DBDD-0BC0-4462-BC38-4AFB8AF5FD1C}">
      <dgm:prSet/>
      <dgm:spPr/>
      <dgm:t>
        <a:bodyPr/>
        <a:lstStyle/>
        <a:p>
          <a:endParaRPr lang="ru-RU"/>
        </a:p>
      </dgm:t>
    </dgm:pt>
    <dgm:pt modelId="{A10DFF77-E1A1-4CE4-91F8-356D3AE9E44B}" type="pres">
      <dgm:prSet presAssocID="{55EC8469-6C50-4702-8C46-836098757F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1FEC23-CF9A-4E71-9178-E1EC3B1F7495}" type="pres">
      <dgm:prSet presAssocID="{D1E956C2-F041-450B-AD27-32415D8C4F12}" presName="composite" presStyleCnt="0"/>
      <dgm:spPr/>
    </dgm:pt>
    <dgm:pt modelId="{7CFF2627-9A7E-4699-A1F8-AAEB0B07CE7A}" type="pres">
      <dgm:prSet presAssocID="{D1E956C2-F041-450B-AD27-32415D8C4F12}" presName="LShape" presStyleLbl="alignNode1" presStyleIdx="0" presStyleCnt="5"/>
      <dgm:spPr>
        <a:solidFill>
          <a:srgbClr val="49429E"/>
        </a:solidFill>
      </dgm:spPr>
    </dgm:pt>
    <dgm:pt modelId="{E7FD5584-F423-462F-9262-7EF1D67D3ED2}" type="pres">
      <dgm:prSet presAssocID="{D1E956C2-F041-450B-AD27-32415D8C4F12}" presName="ParentText" presStyleLbl="revTx" presStyleIdx="0" presStyleCnt="3" custScaleY="59600" custLinFactNeighborX="-7551" custLinFactNeighborY="-17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981F1-47C8-4E1D-9011-DCEA8F3FB7AE}" type="pres">
      <dgm:prSet presAssocID="{D1E956C2-F041-450B-AD27-32415D8C4F12}" presName="Triangle" presStyleLbl="alignNode1" presStyleIdx="1" presStyleCnt="5"/>
      <dgm:spPr/>
    </dgm:pt>
    <dgm:pt modelId="{932D557B-E4AD-49FF-A3C3-25A90773A955}" type="pres">
      <dgm:prSet presAssocID="{8B0CC529-C05D-425C-B4BE-2EC3B58F10DA}" presName="sibTrans" presStyleCnt="0"/>
      <dgm:spPr/>
    </dgm:pt>
    <dgm:pt modelId="{AC031EC7-B561-43E2-9C33-BEDBB9E5325C}" type="pres">
      <dgm:prSet presAssocID="{8B0CC529-C05D-425C-B4BE-2EC3B58F10DA}" presName="space" presStyleCnt="0"/>
      <dgm:spPr/>
    </dgm:pt>
    <dgm:pt modelId="{6A194025-E92C-46D1-834B-1A7C09644880}" type="pres">
      <dgm:prSet presAssocID="{CF162B6E-B80F-4A1F-83E8-9122B94A98C0}" presName="composite" presStyleCnt="0"/>
      <dgm:spPr/>
    </dgm:pt>
    <dgm:pt modelId="{33FC6A3D-9827-44FE-B478-4F851607AD75}" type="pres">
      <dgm:prSet presAssocID="{CF162B6E-B80F-4A1F-83E8-9122B94A98C0}" presName="LShape" presStyleLbl="alignNode1" presStyleIdx="2" presStyleCnt="5"/>
      <dgm:spPr>
        <a:solidFill>
          <a:srgbClr val="49429E"/>
        </a:solidFill>
      </dgm:spPr>
    </dgm:pt>
    <dgm:pt modelId="{CA8E09CF-9374-499F-8F8D-DFDDF5B958A8}" type="pres">
      <dgm:prSet presAssocID="{CF162B6E-B80F-4A1F-83E8-9122B94A98C0}" presName="ParentText" presStyleLbl="revTx" presStyleIdx="1" presStyleCnt="3" custScaleY="84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0B94A-E087-4DE8-BBF8-DB5778E9C5C5}" type="pres">
      <dgm:prSet presAssocID="{CF162B6E-B80F-4A1F-83E8-9122B94A98C0}" presName="Triangle" presStyleLbl="alignNode1" presStyleIdx="3" presStyleCnt="5"/>
      <dgm:spPr/>
    </dgm:pt>
    <dgm:pt modelId="{2E269876-7354-450F-B0CE-72C496446BA0}" type="pres">
      <dgm:prSet presAssocID="{12A6959C-739B-4E7A-BE3E-CCEE77990898}" presName="sibTrans" presStyleCnt="0"/>
      <dgm:spPr/>
    </dgm:pt>
    <dgm:pt modelId="{154A9F77-F89D-4869-91FF-3BB03BABDD35}" type="pres">
      <dgm:prSet presAssocID="{12A6959C-739B-4E7A-BE3E-CCEE77990898}" presName="space" presStyleCnt="0"/>
      <dgm:spPr/>
    </dgm:pt>
    <dgm:pt modelId="{0E013EF4-F382-42C1-9081-6E64A4958C70}" type="pres">
      <dgm:prSet presAssocID="{F3C34149-A9A9-40CE-94C8-F1984A9B6AD6}" presName="composite" presStyleCnt="0"/>
      <dgm:spPr/>
    </dgm:pt>
    <dgm:pt modelId="{F04C8CB4-BD88-4820-BF31-C17E677DC95A}" type="pres">
      <dgm:prSet presAssocID="{F3C34149-A9A9-40CE-94C8-F1984A9B6AD6}" presName="LShape" presStyleLbl="alignNode1" presStyleIdx="4" presStyleCnt="5"/>
      <dgm:spPr>
        <a:solidFill>
          <a:srgbClr val="49429E"/>
        </a:solidFill>
      </dgm:spPr>
    </dgm:pt>
    <dgm:pt modelId="{62A98117-F136-4715-8A18-7332BACC9359}" type="pres">
      <dgm:prSet presAssocID="{F3C34149-A9A9-40CE-94C8-F1984A9B6AD6}" presName="ParentText" presStyleLbl="revTx" presStyleIdx="2" presStyleCnt="3" custScaleX="111991" custScaleY="84312" custLinFactNeighborX="6631" custLinFactNeighborY="-8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FBBD7-4B75-4408-9F37-820E656CAF77}" type="presOf" srcId="{F3C34149-A9A9-40CE-94C8-F1984A9B6AD6}" destId="{62A98117-F136-4715-8A18-7332BACC9359}" srcOrd="0" destOrd="0" presId="urn:microsoft.com/office/officeart/2009/3/layout/StepUpProcess"/>
    <dgm:cxn modelId="{A0DC537E-C0A2-4BBA-BCCB-2F0B3A889340}" srcId="{55EC8469-6C50-4702-8C46-836098757FD6}" destId="{D1E956C2-F041-450B-AD27-32415D8C4F12}" srcOrd="0" destOrd="0" parTransId="{AC6F198A-A5E9-47AC-92E5-D414E39350F6}" sibTransId="{8B0CC529-C05D-425C-B4BE-2EC3B58F10DA}"/>
    <dgm:cxn modelId="{C83AA61F-2928-468E-9586-9508C76B216E}" type="presOf" srcId="{D1E956C2-F041-450B-AD27-32415D8C4F12}" destId="{E7FD5584-F423-462F-9262-7EF1D67D3ED2}" srcOrd="0" destOrd="0" presId="urn:microsoft.com/office/officeart/2009/3/layout/StepUpProcess"/>
    <dgm:cxn modelId="{60938449-2F62-4D26-8523-9BEEFD5F62FE}" srcId="{55EC8469-6C50-4702-8C46-836098757FD6}" destId="{CF162B6E-B80F-4A1F-83E8-9122B94A98C0}" srcOrd="1" destOrd="0" parTransId="{992CE807-6748-462E-B9DD-2066D5BBE251}" sibTransId="{12A6959C-739B-4E7A-BE3E-CCEE77990898}"/>
    <dgm:cxn modelId="{9E92DBDD-0BC0-4462-BC38-4AFB8AF5FD1C}" srcId="{55EC8469-6C50-4702-8C46-836098757FD6}" destId="{F3C34149-A9A9-40CE-94C8-F1984A9B6AD6}" srcOrd="2" destOrd="0" parTransId="{3254A56D-E1D0-4A5A-93A6-CC616C03B335}" sibTransId="{0724CCF9-7B8B-4227-A4BB-FC23D920EA55}"/>
    <dgm:cxn modelId="{1736152E-862A-4D0C-88C3-E6738BFD027F}" type="presOf" srcId="{55EC8469-6C50-4702-8C46-836098757FD6}" destId="{A10DFF77-E1A1-4CE4-91F8-356D3AE9E44B}" srcOrd="0" destOrd="0" presId="urn:microsoft.com/office/officeart/2009/3/layout/StepUpProcess"/>
    <dgm:cxn modelId="{2E53AEC9-E88F-4E8A-81BC-A0FC901B9D70}" type="presOf" srcId="{CF162B6E-B80F-4A1F-83E8-9122B94A98C0}" destId="{CA8E09CF-9374-499F-8F8D-DFDDF5B958A8}" srcOrd="0" destOrd="0" presId="urn:microsoft.com/office/officeart/2009/3/layout/StepUpProcess"/>
    <dgm:cxn modelId="{D2D36B17-DA22-4A7F-9CC6-04EBA7809B97}" type="presParOf" srcId="{A10DFF77-E1A1-4CE4-91F8-356D3AE9E44B}" destId="{C21FEC23-CF9A-4E71-9178-E1EC3B1F7495}" srcOrd="0" destOrd="0" presId="urn:microsoft.com/office/officeart/2009/3/layout/StepUpProcess"/>
    <dgm:cxn modelId="{E454C55F-FA62-4EAA-9402-363F595C1179}" type="presParOf" srcId="{C21FEC23-CF9A-4E71-9178-E1EC3B1F7495}" destId="{7CFF2627-9A7E-4699-A1F8-AAEB0B07CE7A}" srcOrd="0" destOrd="0" presId="urn:microsoft.com/office/officeart/2009/3/layout/StepUpProcess"/>
    <dgm:cxn modelId="{7714BE72-7DA8-43F3-B25C-198A3FEF7A48}" type="presParOf" srcId="{C21FEC23-CF9A-4E71-9178-E1EC3B1F7495}" destId="{E7FD5584-F423-462F-9262-7EF1D67D3ED2}" srcOrd="1" destOrd="0" presId="urn:microsoft.com/office/officeart/2009/3/layout/StepUpProcess"/>
    <dgm:cxn modelId="{07E1CF2B-CD48-4C28-BD32-01BC493615A8}" type="presParOf" srcId="{C21FEC23-CF9A-4E71-9178-E1EC3B1F7495}" destId="{311981F1-47C8-4E1D-9011-DCEA8F3FB7AE}" srcOrd="2" destOrd="0" presId="urn:microsoft.com/office/officeart/2009/3/layout/StepUpProcess"/>
    <dgm:cxn modelId="{B652D3F5-EACA-4C55-96BD-8146A67C8B8C}" type="presParOf" srcId="{A10DFF77-E1A1-4CE4-91F8-356D3AE9E44B}" destId="{932D557B-E4AD-49FF-A3C3-25A90773A955}" srcOrd="1" destOrd="0" presId="urn:microsoft.com/office/officeart/2009/3/layout/StepUpProcess"/>
    <dgm:cxn modelId="{CD848352-038A-47CB-A975-7ECA4790242D}" type="presParOf" srcId="{932D557B-E4AD-49FF-A3C3-25A90773A955}" destId="{AC031EC7-B561-43E2-9C33-BEDBB9E5325C}" srcOrd="0" destOrd="0" presId="urn:microsoft.com/office/officeart/2009/3/layout/StepUpProcess"/>
    <dgm:cxn modelId="{F339ADD3-811D-4A75-85C2-789FF50A3DD4}" type="presParOf" srcId="{A10DFF77-E1A1-4CE4-91F8-356D3AE9E44B}" destId="{6A194025-E92C-46D1-834B-1A7C09644880}" srcOrd="2" destOrd="0" presId="urn:microsoft.com/office/officeart/2009/3/layout/StepUpProcess"/>
    <dgm:cxn modelId="{9C915C5C-1974-41BC-9412-DBEA0BE50C75}" type="presParOf" srcId="{6A194025-E92C-46D1-834B-1A7C09644880}" destId="{33FC6A3D-9827-44FE-B478-4F851607AD75}" srcOrd="0" destOrd="0" presId="urn:microsoft.com/office/officeart/2009/3/layout/StepUpProcess"/>
    <dgm:cxn modelId="{4BD87B9B-1849-4F60-9A2F-7B671F9CE8C7}" type="presParOf" srcId="{6A194025-E92C-46D1-834B-1A7C09644880}" destId="{CA8E09CF-9374-499F-8F8D-DFDDF5B958A8}" srcOrd="1" destOrd="0" presId="urn:microsoft.com/office/officeart/2009/3/layout/StepUpProcess"/>
    <dgm:cxn modelId="{9C772E44-F886-4522-9921-C992B0A857A0}" type="presParOf" srcId="{6A194025-E92C-46D1-834B-1A7C09644880}" destId="{97C0B94A-E087-4DE8-BBF8-DB5778E9C5C5}" srcOrd="2" destOrd="0" presId="urn:microsoft.com/office/officeart/2009/3/layout/StepUpProcess"/>
    <dgm:cxn modelId="{045C10FB-F1E9-49A2-B282-96D7B167FB06}" type="presParOf" srcId="{A10DFF77-E1A1-4CE4-91F8-356D3AE9E44B}" destId="{2E269876-7354-450F-B0CE-72C496446BA0}" srcOrd="3" destOrd="0" presId="urn:microsoft.com/office/officeart/2009/3/layout/StepUpProcess"/>
    <dgm:cxn modelId="{67E563C7-013B-4F92-90EC-4426D68AEDAC}" type="presParOf" srcId="{2E269876-7354-450F-B0CE-72C496446BA0}" destId="{154A9F77-F89D-4869-91FF-3BB03BABDD35}" srcOrd="0" destOrd="0" presId="urn:microsoft.com/office/officeart/2009/3/layout/StepUpProcess"/>
    <dgm:cxn modelId="{4338D104-D950-4C2A-AC9C-10FBA36A90C4}" type="presParOf" srcId="{A10DFF77-E1A1-4CE4-91F8-356D3AE9E44B}" destId="{0E013EF4-F382-42C1-9081-6E64A4958C70}" srcOrd="4" destOrd="0" presId="urn:microsoft.com/office/officeart/2009/3/layout/StepUpProcess"/>
    <dgm:cxn modelId="{ABE91A7C-C693-48D3-9EE2-C037DC31ED69}" type="presParOf" srcId="{0E013EF4-F382-42C1-9081-6E64A4958C70}" destId="{F04C8CB4-BD88-4820-BF31-C17E677DC95A}" srcOrd="0" destOrd="0" presId="urn:microsoft.com/office/officeart/2009/3/layout/StepUpProcess"/>
    <dgm:cxn modelId="{403E7456-9708-4F56-A0DF-AD6582881B67}" type="presParOf" srcId="{0E013EF4-F382-42C1-9081-6E64A4958C70}" destId="{62A98117-F136-4715-8A18-7332BACC9359}" srcOrd="1" destOrd="0" presId="urn:microsoft.com/office/officeart/2009/3/layout/StepUpProcess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F2627-9A7E-4699-A1F8-AAEB0B07CE7A}">
      <dsp:nvSpPr>
        <dsp:cNvPr id="0" name=""/>
        <dsp:cNvSpPr/>
      </dsp:nvSpPr>
      <dsp:spPr>
        <a:xfrm rot="5400000">
          <a:off x="461969" y="1308328"/>
          <a:ext cx="1390948" cy="2314507"/>
        </a:xfrm>
        <a:prstGeom prst="corner">
          <a:avLst>
            <a:gd name="adj1" fmla="val 16120"/>
            <a:gd name="adj2" fmla="val 16110"/>
          </a:avLst>
        </a:prstGeom>
        <a:solidFill>
          <a:srgbClr val="49429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D5584-F423-462F-9262-7EF1D67D3ED2}">
      <dsp:nvSpPr>
        <dsp:cNvPr id="0" name=""/>
        <dsp:cNvSpPr/>
      </dsp:nvSpPr>
      <dsp:spPr>
        <a:xfrm>
          <a:off x="72003" y="2049376"/>
          <a:ext cx="2089550" cy="1091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Ничего не запомнили, ухудшилось настроение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72003" y="2049376"/>
        <a:ext cx="2089550" cy="1091641"/>
      </dsp:txXfrm>
    </dsp:sp>
    <dsp:sp modelId="{311981F1-47C8-4E1D-9011-DCEA8F3FB7AE}">
      <dsp:nvSpPr>
        <dsp:cNvPr id="0" name=""/>
        <dsp:cNvSpPr/>
      </dsp:nvSpPr>
      <dsp:spPr>
        <a:xfrm>
          <a:off x="1925080" y="1137932"/>
          <a:ext cx="394254" cy="3942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C6A3D-9827-44FE-B478-4F851607AD75}">
      <dsp:nvSpPr>
        <dsp:cNvPr id="0" name=""/>
        <dsp:cNvSpPr/>
      </dsp:nvSpPr>
      <dsp:spPr>
        <a:xfrm rot="5400000">
          <a:off x="3019986" y="813356"/>
          <a:ext cx="1390948" cy="2314507"/>
        </a:xfrm>
        <a:prstGeom prst="corner">
          <a:avLst>
            <a:gd name="adj1" fmla="val 16120"/>
            <a:gd name="adj2" fmla="val 16110"/>
          </a:avLst>
        </a:prstGeom>
        <a:solidFill>
          <a:srgbClr val="49429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09CF-9374-499F-8F8D-DFDDF5B958A8}">
      <dsp:nvSpPr>
        <dsp:cNvPr id="0" name=""/>
        <dsp:cNvSpPr/>
      </dsp:nvSpPr>
      <dsp:spPr>
        <a:xfrm>
          <a:off x="2787802" y="1642908"/>
          <a:ext cx="2089550" cy="155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Чувствовали себя неуютно, переживали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2787802" y="1642908"/>
        <a:ext cx="2089550" cy="1555589"/>
      </dsp:txXfrm>
    </dsp:sp>
    <dsp:sp modelId="{97C0B94A-E087-4DE8-BBF8-DB5778E9C5C5}">
      <dsp:nvSpPr>
        <dsp:cNvPr id="0" name=""/>
        <dsp:cNvSpPr/>
      </dsp:nvSpPr>
      <dsp:spPr>
        <a:xfrm>
          <a:off x="4483098" y="642960"/>
          <a:ext cx="394254" cy="3942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C8CB4-BD88-4820-BF31-C17E677DC95A}">
      <dsp:nvSpPr>
        <dsp:cNvPr id="0" name=""/>
        <dsp:cNvSpPr/>
      </dsp:nvSpPr>
      <dsp:spPr>
        <a:xfrm rot="5400000">
          <a:off x="5578004" y="324044"/>
          <a:ext cx="1390948" cy="2314507"/>
        </a:xfrm>
        <a:prstGeom prst="corner">
          <a:avLst>
            <a:gd name="adj1" fmla="val 16120"/>
            <a:gd name="adj2" fmla="val 16110"/>
          </a:avLst>
        </a:prstGeom>
        <a:solidFill>
          <a:srgbClr val="49429E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98117-F136-4715-8A18-7332BACC9359}">
      <dsp:nvSpPr>
        <dsp:cNvPr id="0" name=""/>
        <dsp:cNvSpPr/>
      </dsp:nvSpPr>
      <dsp:spPr>
        <a:xfrm>
          <a:off x="5220731" y="1007341"/>
          <a:ext cx="2340108" cy="154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Было всё понятно, многое запомнил и узнал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220731" y="1007341"/>
        <a:ext cx="2340108" cy="154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BA59-B797-45B7-9706-80FB3432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E24C-A18A-46B3-83EC-A0A1B264C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6F3D-D830-4B39-9221-C2AD80CC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55C4-D6B8-4CB7-A9EF-1A046365C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1486-7C40-43DC-A898-E38DA7267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899A9-9D60-4FFE-9F59-449ED3151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D4E3-9BFB-470E-9FD0-E32781354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10D3-6EC1-4F65-BFCB-31D4D8FEC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F830-E62E-4787-A6BD-00A1F80DD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99BE-05DD-44A5-ACB0-1C79B846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0DD7-2A60-4620-9436-CF5A832FB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21EF-19B0-42B5-B8D0-F5F3EF212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DE9FF"/>
            </a:gs>
            <a:gs pos="100000">
              <a:srgbClr val="35B6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E44418F-14CF-41B4-96B3-66A017386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014.radikal.ru/i329/1010/cd/5abf70a47acc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Содержимое 3" descr="Mountain-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0_21463_47ff9855_-1-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0"/>
            <a:ext cx="946785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014.radikal.ru/i329/1010/cd/5abf70a47a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39688"/>
            <a:ext cx="4254500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23875" y="5749925"/>
            <a:ext cx="828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A1AC6"/>
                </a:solidFill>
              </a:rPr>
              <a:t>    Космическая ракета, запущенная с Земли, приблизилась бы к Солнцу только через полгода.</a:t>
            </a:r>
          </a:p>
          <a:p>
            <a:pPr algn="ctr"/>
            <a:endParaRPr lang="ru-RU">
              <a:solidFill>
                <a:srgbClr val="1A1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2725" y="301625"/>
            <a:ext cx="895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2100263" algn="l"/>
              </a:tabLst>
            </a:pPr>
            <a:r>
              <a:rPr lang="ru-RU" sz="3200" b="1">
                <a:solidFill>
                  <a:srgbClr val="1A1AC6"/>
                </a:solidFill>
                <a:cs typeface="Times New Roman" pitchFamily="18" charset="0"/>
              </a:rPr>
              <a:t>Самолёт летел бы до Солнца около 20 лет.</a:t>
            </a:r>
            <a:endParaRPr lang="ru-RU" sz="3200" b="1">
              <a:solidFill>
                <a:srgbClr val="1A1AC6"/>
              </a:solidFill>
            </a:endParaRPr>
          </a:p>
        </p:txBody>
      </p:sp>
      <p:pic>
        <p:nvPicPr>
          <p:cNvPr id="24578" name="Picture 3" descr="C:\Documents and Settings\User\Мои документы\Мои рисунки\born_in_fligh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475" y="911225"/>
            <a:ext cx="81295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250825" y="476250"/>
            <a:ext cx="8713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1A1AC6"/>
                </a:solidFill>
              </a:rPr>
              <a:t>На автомобиле со скоростью 80 км/ч. мы безостановочно ехали до Солнца 200 лет.</a:t>
            </a:r>
          </a:p>
        </p:txBody>
      </p:sp>
      <p:pic>
        <p:nvPicPr>
          <p:cNvPr id="25602" name="Picture 3" descr="C:\Documents and Settings\User\Мои документы\Мои рисунки\Mitsubis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700213"/>
            <a:ext cx="67214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1A1AC6"/>
                </a:solidFill>
              </a:rPr>
              <a:t>Пешком мы будем добираться до Солнца 4 000 лет.</a:t>
            </a:r>
          </a:p>
        </p:txBody>
      </p:sp>
      <p:pic>
        <p:nvPicPr>
          <p:cNvPr id="26626" name="Picture 2" descr="C:\Documents and Settings\User\Мои документы\Мои рисунки\87199833_Solncezolotogocve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1512888"/>
            <a:ext cx="52562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C:\Documents and Settings\User\Мои документы\Мои рисунки\x_8cc9369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68313" y="190500"/>
            <a:ext cx="8351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</a:rPr>
              <a:t>Расстояние до Солнца 150 млн. км</a:t>
            </a:r>
          </a:p>
        </p:txBody>
      </p:sp>
      <p:pic>
        <p:nvPicPr>
          <p:cNvPr id="57352" name="Picture 8" descr="C:\Documents and Settings\User\Мои документы\Мои рисунки\Sun_to_Eart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3288"/>
            <a:ext cx="914717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7303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60388" y="1524000"/>
            <a:ext cx="49482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b="1">
                <a:cs typeface="Times New Roman" pitchFamily="18" charset="0"/>
              </a:rPr>
              <a:t>1.Солнце  - это …        </a:t>
            </a:r>
            <a:endParaRPr lang="ru-RU" sz="800" b="1"/>
          </a:p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 А) звезда</a:t>
            </a:r>
            <a:endParaRPr lang="ru-RU" sz="80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538163" y="2387600"/>
            <a:ext cx="3875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b="1">
                <a:cs typeface="Times New Roman" pitchFamily="18" charset="0"/>
              </a:rPr>
              <a:t>2. Солнце   имеет форму…                          </a:t>
            </a:r>
            <a:endParaRPr lang="ru-RU" sz="800" b="1"/>
          </a:p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                         Б) шара</a:t>
            </a:r>
            <a:endParaRPr lang="ru-RU" sz="800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34988" y="3246438"/>
            <a:ext cx="5332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b="1">
                <a:cs typeface="Times New Roman" pitchFamily="18" charset="0"/>
              </a:rPr>
              <a:t>3  Учёные, изучающие звёзды называются:                        </a:t>
            </a:r>
            <a:endParaRPr lang="ru-RU" sz="800" b="1"/>
          </a:p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 А) астрономы</a:t>
            </a:r>
            <a:endParaRPr lang="ru-RU" sz="80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25463" y="4056063"/>
            <a:ext cx="80899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b="1">
                <a:cs typeface="Times New Roman" pitchFamily="18" charset="0"/>
              </a:rPr>
              <a:t>4.Соедини слово и его значение: </a:t>
            </a:r>
            <a:endParaRPr lang="ru-RU" sz="800" b="1"/>
          </a:p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                                             Солнце             планета</a:t>
            </a:r>
            <a:endParaRPr lang="ru-RU" sz="800"/>
          </a:p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                                              Земля	           	звезда</a:t>
            </a:r>
            <a:endParaRPr lang="ru-RU" sz="800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60388" y="5197475"/>
            <a:ext cx="8089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b="1">
                <a:cs typeface="Times New Roman" pitchFamily="18" charset="0"/>
              </a:rPr>
              <a:t>5.Вставь пропущенные слова: </a:t>
            </a:r>
          </a:p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Солнце источник ____________ и ___________.</a:t>
            </a:r>
            <a:r>
              <a:rPr lang="ru-RU" sz="800"/>
              <a:t> </a:t>
            </a:r>
            <a:endParaRPr lang="ru-RU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47875" y="1995488"/>
            <a:ext cx="3316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Б) Планета </a:t>
            </a:r>
            <a:endParaRPr lang="ru-RU"/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3835400" y="1892300"/>
            <a:ext cx="24479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В) спутник</a:t>
            </a:r>
            <a:endParaRPr lang="ru-RU" sz="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290830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А) круга </a:t>
            </a: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17950" y="2770188"/>
            <a:ext cx="13747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В) овала</a:t>
            </a:r>
            <a:endParaRPr lang="ru-RU" sz="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39975" y="3656013"/>
            <a:ext cx="3816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>
                <a:cs typeface="Times New Roman" pitchFamily="18" charset="0"/>
              </a:rPr>
              <a:t>Б) физики         В) биологи</a:t>
            </a:r>
            <a:endParaRPr lang="ru-RU" sz="80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97363" y="4792663"/>
            <a:ext cx="811212" cy="360362"/>
          </a:xfrm>
          <a:prstGeom prst="straightConnector1">
            <a:avLst/>
          </a:prstGeom>
          <a:ln>
            <a:solidFill>
              <a:srgbClr val="49429E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248150" y="4792663"/>
            <a:ext cx="811213" cy="404812"/>
          </a:xfrm>
          <a:prstGeom prst="straightConnector1">
            <a:avLst/>
          </a:prstGeom>
          <a:ln>
            <a:solidFill>
              <a:srgbClr val="49429E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54300" y="5595938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49429E"/>
                </a:solidFill>
              </a:rPr>
              <a:t>тепла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64038" y="5595938"/>
            <a:ext cx="133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49429E"/>
                </a:solidFill>
              </a:rPr>
              <a:t>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680" grpId="0"/>
      <p:bldP spid="10" grpId="0"/>
      <p:bldP spid="11" grpId="0"/>
      <p:bldP spid="12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Рисунок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9167813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23850" y="260350"/>
            <a:ext cx="8640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Поставь себя на лесенку успеха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0263" y="1412875"/>
            <a:ext cx="19605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539552" y="2747784"/>
          <a:ext cx="75608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116013" y="404813"/>
            <a:ext cx="7704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186531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</a:rPr>
              <a:t>  1. Стр. 98 – 101, рабочая тетрадь задание 14, 16.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3011488"/>
            <a:ext cx="79200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</a:rPr>
              <a:t> 2. Творческое задание. Провести исследование и ответить на вопросы : Солнце- друг? 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</a:rPr>
              <a:t>А может ли быть солнце врагом?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827088" y="1412875"/>
            <a:ext cx="77771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0070C0"/>
                </a:solidFill>
              </a:rPr>
              <a:t>Спасибо за работу!</a:t>
            </a:r>
          </a:p>
        </p:txBody>
      </p:sp>
      <p:pic>
        <p:nvPicPr>
          <p:cNvPr id="32770" name="Picture 2" descr="0a4190d06d1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350"/>
            <a:ext cx="10080625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250825" y="5084763"/>
            <a:ext cx="9217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0070C0"/>
                </a:solidFill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438" y="620713"/>
            <a:ext cx="8750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– то утром, не спеша, </a:t>
            </a:r>
          </a:p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Надувает красный шар,</a:t>
            </a:r>
          </a:p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как выпустит из рук –</a:t>
            </a:r>
          </a:p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Станет вдруг светло вокруг.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067175" y="4652963"/>
            <a:ext cx="44656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Солнце</a:t>
            </a:r>
          </a:p>
        </p:txBody>
      </p:sp>
      <p:pic>
        <p:nvPicPr>
          <p:cNvPr id="12295" name="Picture 7" descr="37r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725" y="3860800"/>
            <a:ext cx="2881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6988" y="333375"/>
            <a:ext cx="54816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Тема урока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27088" y="4076700"/>
            <a:ext cx="77041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</a:rPr>
              <a:t>Что такое Солнце?</a:t>
            </a:r>
          </a:p>
        </p:txBody>
      </p:sp>
      <p:pic>
        <p:nvPicPr>
          <p:cNvPr id="3076" name="Рисунок 4" descr="iCAHTAK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88913"/>
            <a:ext cx="34798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611188" y="549275"/>
            <a:ext cx="5040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Цели</a:t>
            </a:r>
            <a:r>
              <a:rPr lang="ru-RU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95288" y="3284538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Обобщить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знания о Солнце.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4292600"/>
            <a:ext cx="8064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Узнать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что – то новое о Солнце.</a:t>
            </a:r>
          </a:p>
          <a:p>
            <a:pPr>
              <a:defRPr/>
            </a:pP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2" name="Рисунок 4" descr="iCAO7GS4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260350"/>
            <a:ext cx="2808288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116013" y="333375"/>
            <a:ext cx="698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Задачи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55650" y="1557338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1A1AC6"/>
                </a:solidFill>
                <a:hlinkClick r:id="rId2" action="ppaction://hlinksldjump"/>
              </a:rPr>
              <a:t>Что такое Солнце? Почему оно светит и греет?</a:t>
            </a:r>
            <a:endParaRPr lang="ru-RU" sz="3600">
              <a:solidFill>
                <a:srgbClr val="1A1AC6"/>
              </a:solidFill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55650" y="3141663"/>
            <a:ext cx="7993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1A1AC6"/>
                </a:solidFill>
                <a:hlinkClick r:id="rId3" action="ppaction://hlinksldjump"/>
              </a:rPr>
              <a:t>Какого размера Солнце? Оно больше или меньше Земли?</a:t>
            </a:r>
            <a:endParaRPr lang="ru-RU" sz="3600" b="1">
              <a:solidFill>
                <a:srgbClr val="1A1AC6"/>
              </a:solidFill>
            </a:endParaRPr>
          </a:p>
          <a:p>
            <a:endParaRPr lang="ru-RU" sz="3600" b="1">
              <a:solidFill>
                <a:srgbClr val="1A1AC6"/>
              </a:solidFill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827088" y="4868863"/>
            <a:ext cx="6337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1A1AC6"/>
                </a:solidFill>
                <a:hlinkClick r:id="rId4" action="ppaction://hlinksldjump"/>
              </a:rPr>
              <a:t>Как далеко до Солнца?</a:t>
            </a:r>
            <a:endParaRPr lang="ru-RU" sz="4000" b="1">
              <a:solidFill>
                <a:srgbClr val="1A1AC6"/>
              </a:solidFill>
            </a:endParaRPr>
          </a:p>
        </p:txBody>
      </p:sp>
      <p:pic>
        <p:nvPicPr>
          <p:cNvPr id="6" name="Рисунок 5" descr="1250332649_10840659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1A1AC6"/>
                </a:solidFill>
              </a:rPr>
              <a:t>Изображение Солнца, полученное 14 сентября 1997 года с борта беспилотной космической обсерватории SOHO (США).</a:t>
            </a:r>
            <a:r>
              <a:rPr lang="ru-RU" sz="4000" b="1" smtClean="0">
                <a:solidFill>
                  <a:srgbClr val="1A1AC6"/>
                </a:solidFill>
              </a:rPr>
              <a:t/>
            </a:r>
            <a:br>
              <a:rPr lang="ru-RU" sz="4000" b="1" smtClean="0">
                <a:solidFill>
                  <a:srgbClr val="1A1AC6"/>
                </a:solidFill>
              </a:rPr>
            </a:br>
            <a:endParaRPr lang="ru-RU" sz="4000" b="1" smtClean="0">
              <a:solidFill>
                <a:srgbClr val="1A1AC6"/>
              </a:solidFill>
            </a:endParaRPr>
          </a:p>
        </p:txBody>
      </p:sp>
      <p:pic>
        <p:nvPicPr>
          <p:cNvPr id="1945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923925"/>
            <a:ext cx="5845175" cy="5818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солнц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50938" y="1341438"/>
            <a:ext cx="6842125" cy="5487987"/>
          </a:xfrm>
        </p:spPr>
      </p:pic>
      <p:sp>
        <p:nvSpPr>
          <p:cNvPr id="20482" name="WordArt 7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Солнце – огненный шар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Рисунок2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187450" y="188913"/>
            <a:ext cx="7056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7030A0"/>
                </a:solidFill>
              </a:rPr>
              <a:t>Физкульминутка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" y="1484313"/>
            <a:ext cx="9109075" cy="5016500"/>
          </a:xfrm>
          <a:solidFill>
            <a:schemeClr val="accent1"/>
          </a:solidFill>
          <a:ln w="57150" cap="flat" cmpd="thinThick">
            <a:solidFill>
              <a:srgbClr val="957EEA"/>
            </a:solidFill>
          </a:ln>
        </p:spPr>
      </p:pic>
      <p:sp>
        <p:nvSpPr>
          <p:cNvPr id="22530" name="WordArt 9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8640762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57EEA"/>
                    </a:gs>
                    <a:gs pos="100000">
                      <a:srgbClr val="1A1AC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Сравнение Солнца и планеты Земля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296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Изображение Солнца, полученное 14 сентября 1997 года с борта беспилотной космической обсерватории SOHO (США).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School2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re</cp:lastModifiedBy>
  <cp:revision>67</cp:revision>
  <dcterms:created xsi:type="dcterms:W3CDTF">2009-01-15T19:15:30Z</dcterms:created>
  <dcterms:modified xsi:type="dcterms:W3CDTF">2015-04-02T16:48:29Z</dcterms:modified>
</cp:coreProperties>
</file>