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62" autoAdjust="0"/>
  </p:normalViewPr>
  <p:slideViewPr>
    <p:cSldViewPr>
      <p:cViewPr varScale="1">
        <p:scale>
          <a:sx n="45" d="100"/>
          <a:sy n="45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Animals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– учитель английского языка МБОУ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СОШ№2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им. Г.В.Кравченко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Галицких Лилия Анатольевна</a:t>
            </a: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171" name="Picture 3" descr="C:\лиля\АТТЕСТАЦИЯ 2015\Конкурс 2014 Москва\КОНКУУРС 2015 Москва  - Фестиваль\животные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1124744"/>
            <a:ext cx="2569468" cy="2760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a dog</a:t>
            </a:r>
            <a:endParaRPr lang="ru-RU" dirty="0"/>
          </a:p>
        </p:txBody>
      </p:sp>
      <p:pic>
        <p:nvPicPr>
          <p:cNvPr id="6" name="Содержимое 5" descr="sobachk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971600" y="1484784"/>
            <a:ext cx="7355160" cy="39901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cat</a:t>
            </a:r>
            <a:endParaRPr lang="ru-RU" dirty="0"/>
          </a:p>
        </p:txBody>
      </p:sp>
      <p:pic>
        <p:nvPicPr>
          <p:cNvPr id="6" name="Содержимое 5" descr="koshk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90750" y="1724819"/>
            <a:ext cx="4762500" cy="4276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horse</a:t>
            </a:r>
            <a:endParaRPr lang="ru-RU" dirty="0"/>
          </a:p>
        </p:txBody>
      </p:sp>
      <p:pic>
        <p:nvPicPr>
          <p:cNvPr id="8" name="Содержимое 7" descr="loshadka(2)(3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90750" y="1948656"/>
            <a:ext cx="476250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raccoon</a:t>
            </a:r>
            <a:endParaRPr lang="ru-RU" dirty="0"/>
          </a:p>
        </p:txBody>
      </p:sp>
      <p:pic>
        <p:nvPicPr>
          <p:cNvPr id="7" name="Содержимое 6" descr="енот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87205" y="1600200"/>
            <a:ext cx="596958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tiger</a:t>
            </a:r>
            <a:endParaRPr lang="ru-RU" dirty="0"/>
          </a:p>
        </p:txBody>
      </p:sp>
      <p:pic>
        <p:nvPicPr>
          <p:cNvPr id="6" name="Содержимое 5" descr="tigr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91680" y="1916832"/>
            <a:ext cx="6048672" cy="36724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fox</a:t>
            </a:r>
            <a:endParaRPr lang="ru-RU" dirty="0"/>
          </a:p>
        </p:txBody>
      </p:sp>
      <p:pic>
        <p:nvPicPr>
          <p:cNvPr id="5" name="Содержимое 4" descr="lisa-dik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97000" y="1748631"/>
            <a:ext cx="6350000" cy="422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32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Animals </vt:lpstr>
      <vt:lpstr> a dog</vt:lpstr>
      <vt:lpstr>a cat</vt:lpstr>
      <vt:lpstr>a horse</vt:lpstr>
      <vt:lpstr>a raccoon</vt:lpstr>
      <vt:lpstr>a tiger</vt:lpstr>
      <vt:lpstr>a fox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PROFESSIONS 4 КЛАСС</dc:title>
  <dc:creator>Usa</dc:creator>
  <cp:lastModifiedBy>re</cp:lastModifiedBy>
  <cp:revision>78</cp:revision>
  <dcterms:created xsi:type="dcterms:W3CDTF">2013-01-17T08:49:48Z</dcterms:created>
  <dcterms:modified xsi:type="dcterms:W3CDTF">2015-03-29T15:29:48Z</dcterms:modified>
</cp:coreProperties>
</file>