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E244-E9ED-41D2-9579-11E3C5007B5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8D2E-7CC8-4FF1-8140-6C0779B0DC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«Правописание безударных окончаний имен существительных в разных падежах».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642918"/>
            <a:ext cx="4329114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Снежок </a:t>
            </a:r>
            <a:r>
              <a:rPr lang="ru-RU" dirty="0" err="1" smtClean="0"/>
              <a:t>порхает,кружится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улице бело.</a:t>
            </a:r>
          </a:p>
          <a:p>
            <a:pPr>
              <a:buNone/>
            </a:pPr>
            <a:r>
              <a:rPr lang="ru-RU" dirty="0" smtClean="0"/>
              <a:t>И превратились  лужицы</a:t>
            </a:r>
          </a:p>
          <a:p>
            <a:pPr>
              <a:buNone/>
            </a:pPr>
            <a:r>
              <a:rPr lang="ru-RU" dirty="0" smtClean="0"/>
              <a:t>В холодное стекло.</a:t>
            </a:r>
          </a:p>
          <a:p>
            <a:pPr>
              <a:buNone/>
            </a:pPr>
            <a:r>
              <a:rPr lang="ru-RU" dirty="0" smtClean="0"/>
              <a:t>Где летом пели зяблики </a:t>
            </a:r>
          </a:p>
          <a:p>
            <a:pPr>
              <a:buNone/>
            </a:pPr>
            <a:r>
              <a:rPr lang="ru-RU" dirty="0" smtClean="0"/>
              <a:t>Сегодня  - посмотри! –</a:t>
            </a:r>
          </a:p>
          <a:p>
            <a:pPr>
              <a:buNone/>
            </a:pPr>
            <a:r>
              <a:rPr lang="ru-RU" dirty="0" smtClean="0"/>
              <a:t>Как </a:t>
            </a:r>
            <a:r>
              <a:rPr lang="ru-RU" dirty="0" err="1" smtClean="0"/>
              <a:t>розовые</a:t>
            </a:r>
            <a:r>
              <a:rPr lang="ru-RU" dirty="0" smtClean="0"/>
              <a:t> яблоки,</a:t>
            </a:r>
          </a:p>
          <a:p>
            <a:pPr>
              <a:buNone/>
            </a:pPr>
            <a:r>
              <a:rPr lang="ru-RU" dirty="0" smtClean="0"/>
              <a:t>На ветке снегири.</a:t>
            </a:r>
          </a:p>
          <a:p>
            <a:pPr>
              <a:buNone/>
            </a:pPr>
            <a:r>
              <a:rPr lang="ru-RU" dirty="0" smtClean="0"/>
              <a:t>Снежок изрезан лыжами</a:t>
            </a:r>
          </a:p>
          <a:p>
            <a:pPr>
              <a:buNone/>
            </a:pPr>
            <a:r>
              <a:rPr lang="ru-RU" dirty="0" smtClean="0"/>
              <a:t>Как мел скрипуч и сух,</a:t>
            </a:r>
          </a:p>
          <a:p>
            <a:pPr>
              <a:buNone/>
            </a:pPr>
            <a:r>
              <a:rPr lang="ru-RU" dirty="0" smtClean="0"/>
              <a:t>И ловит кошка рыжая</a:t>
            </a:r>
          </a:p>
          <a:p>
            <a:pPr>
              <a:buNone/>
            </a:pPr>
            <a:r>
              <a:rPr lang="ru-RU" dirty="0" smtClean="0"/>
              <a:t>Веселых белых мух.</a:t>
            </a:r>
            <a:endParaRPr lang="ru-RU" dirty="0"/>
          </a:p>
        </p:txBody>
      </p:sp>
      <p:pic>
        <p:nvPicPr>
          <p:cNvPr id="1026" name="Picture 2" descr="C:\Documents and Settings\Admin\Рабочий стол\Времена года\2547997925-kosmetika-ruchnoj-raboty-cold-cream-kold-krem-n4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03" y="642918"/>
            <a:ext cx="4112433" cy="548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726130"/>
          </a:xfrm>
        </p:spPr>
        <p:txBody>
          <a:bodyPr>
            <a:normAutofit/>
          </a:bodyPr>
          <a:lstStyle/>
          <a:p>
            <a:r>
              <a:rPr lang="ru-RU" dirty="0" smtClean="0"/>
              <a:t>Зима, снег, мороз, вьюга, метель, солнце, буран, печь, горка.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1склонение      2 склонение      3 склонение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зима                  мороз                  метель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вьюга                снег                      печь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горка                 солнце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буран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Поэт посвятил стихи 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вьюге, бурану, метели.</a:t>
            </a:r>
            <a:endParaRPr lang="ru-RU" sz="4400" dirty="0"/>
          </a:p>
        </p:txBody>
      </p:sp>
      <p:pic>
        <p:nvPicPr>
          <p:cNvPr id="2050" name="Picture 2" descr="C:\Documents and Settings\Admin\Рабочий стол\Времена года\8fd5ea03c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91" y="1142984"/>
            <a:ext cx="3940471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 безударное окончание имени существительного.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К </a:t>
            </a:r>
            <a:r>
              <a:rPr lang="ru-RU" sz="4000" dirty="0" err="1" smtClean="0"/>
              <a:t>бабушк</a:t>
            </a:r>
            <a:r>
              <a:rPr lang="ru-RU" sz="4000" dirty="0" smtClean="0"/>
              <a:t>…,  на вершин…,    овраг…,           у сирен…, на </a:t>
            </a:r>
            <a:r>
              <a:rPr lang="ru-RU" sz="4000" dirty="0" err="1" smtClean="0"/>
              <a:t>тетрад</a:t>
            </a:r>
            <a:r>
              <a:rPr lang="ru-RU" sz="4000" dirty="0" smtClean="0"/>
              <a:t>…, по дорог…,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к </a:t>
            </a:r>
            <a:r>
              <a:rPr lang="ru-RU" sz="4000" dirty="0" err="1" smtClean="0"/>
              <a:t>деревн</a:t>
            </a:r>
            <a:r>
              <a:rPr lang="ru-RU" sz="4000" dirty="0" smtClean="0"/>
              <a:t>…,  на </a:t>
            </a:r>
            <a:r>
              <a:rPr lang="ru-RU" sz="4000" dirty="0" err="1" smtClean="0"/>
              <a:t>топол</a:t>
            </a:r>
            <a:r>
              <a:rPr lang="ru-RU" sz="4000" dirty="0" smtClean="0"/>
              <a:t>…,   с </a:t>
            </a:r>
            <a:r>
              <a:rPr lang="ru-RU" sz="4000" dirty="0" err="1" smtClean="0"/>
              <a:t>горк</a:t>
            </a:r>
            <a:r>
              <a:rPr lang="ru-RU" sz="4000" dirty="0" smtClean="0"/>
              <a:t>… .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Поэт посвятил стихи 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вьюге, бурану, метели.</a:t>
            </a:r>
            <a:endParaRPr lang="ru-RU" sz="4400" dirty="0"/>
          </a:p>
        </p:txBody>
      </p:sp>
      <p:pic>
        <p:nvPicPr>
          <p:cNvPr id="2050" name="Picture 2" descr="C:\Documents and Settings\Admin\Рабочий стол\Времена года\8fd5ea03c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91" y="1142984"/>
            <a:ext cx="3940471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1 группа. </a:t>
            </a:r>
          </a:p>
          <a:p>
            <a:pPr>
              <a:buNone/>
            </a:pPr>
            <a:r>
              <a:rPr lang="ru-RU" dirty="0" smtClean="0"/>
              <a:t>    Просклонять три имени существительных с безударным окончанием  разного склонения.</a:t>
            </a:r>
          </a:p>
          <a:p>
            <a:pPr>
              <a:buNone/>
            </a:pPr>
            <a:r>
              <a:rPr lang="ru-RU" dirty="0" smtClean="0"/>
              <a:t> 2 группа.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Придумать 9 словосочетаний с безударными окончаниями имен существительных. Доказать правильность написания окончаний.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3 группа.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Придумать 3 предложения о зиме. Доказать правильность написания окончаний имен существительных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Молодцы!</a:t>
            </a:r>
            <a:endParaRPr lang="ru-RU"/>
          </a:p>
        </p:txBody>
      </p:sp>
      <p:pic>
        <p:nvPicPr>
          <p:cNvPr id="3074" name="Picture 2" descr="C:\Documents and Settings\Admin\Рабочий стол\Времена года\1335708074-895737-82865843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 «Правописание безударных окончаний имен существительных в разных падежах».</vt:lpstr>
      <vt:lpstr>Слайд 2</vt:lpstr>
      <vt:lpstr>Зима, снег, мороз, вьюга, метель, солнце, буран, печь, горка.</vt:lpstr>
      <vt:lpstr>     </vt:lpstr>
      <vt:lpstr>Слайд 5</vt:lpstr>
      <vt:lpstr>Определи безударное окончание имени существительного.</vt:lpstr>
      <vt:lpstr>Слайд 7</vt:lpstr>
      <vt:lpstr>Задание на дом.</vt:lpstr>
      <vt:lpstr>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«Правописание безударных окончаний имен существительных в разных падежах».</dc:title>
  <dc:creator>Admin</dc:creator>
  <cp:lastModifiedBy>Admin</cp:lastModifiedBy>
  <cp:revision>1</cp:revision>
  <dcterms:created xsi:type="dcterms:W3CDTF">2014-12-10T15:38:25Z</dcterms:created>
  <dcterms:modified xsi:type="dcterms:W3CDTF">2014-12-10T16:21:54Z</dcterms:modified>
</cp:coreProperties>
</file>