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FD433EA-8B31-426E-A29D-EF68C182B07C}">
          <p14:sldIdLst>
            <p14:sldId id="257"/>
            <p14:sldId id="261"/>
            <p14:sldId id="259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590" autoAdjust="0"/>
  </p:normalViewPr>
  <p:slideViewPr>
    <p:cSldViewPr>
      <p:cViewPr>
        <p:scale>
          <a:sx n="104" d="100"/>
          <a:sy n="104" d="100"/>
        </p:scale>
        <p:origin x="-396" y="8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3A469-9776-454A-B79D-68D519ABFD59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52C2-0F63-4283-BB14-F4B5D6C3B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314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3A469-9776-454A-B79D-68D519ABFD59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52C2-0F63-4283-BB14-F4B5D6C3B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86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3A469-9776-454A-B79D-68D519ABFD59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52C2-0F63-4283-BB14-F4B5D6C3B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30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3A469-9776-454A-B79D-68D519ABFD59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52C2-0F63-4283-BB14-F4B5D6C3B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804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3A469-9776-454A-B79D-68D519ABFD59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52C2-0F63-4283-BB14-F4B5D6C3B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119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3A469-9776-454A-B79D-68D519ABFD59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52C2-0F63-4283-BB14-F4B5D6C3B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578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3A469-9776-454A-B79D-68D519ABFD59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52C2-0F63-4283-BB14-F4B5D6C3B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16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3A469-9776-454A-B79D-68D519ABFD59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52C2-0F63-4283-BB14-F4B5D6C3B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0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3A469-9776-454A-B79D-68D519ABFD59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52C2-0F63-4283-BB14-F4B5D6C3B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60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3A469-9776-454A-B79D-68D519ABFD59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52C2-0F63-4283-BB14-F4B5D6C3B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27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3A469-9776-454A-B79D-68D519ABFD59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52C2-0F63-4283-BB14-F4B5D6C3B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05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3A469-9776-454A-B79D-68D519ABFD59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452C2-0F63-4283-BB14-F4B5D6C3B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383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5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чего нужны предлоги?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18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5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ru-RU" sz="6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ртист</a:t>
            </a: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–  М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ru-RU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сква</a:t>
            </a:r>
            <a:endParaRPr lang="ru-RU" sz="6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ru-RU" sz="6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</a:t>
            </a: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–  ст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ru-RU" sz="6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</a:t>
            </a:r>
            <a:endParaRPr lang="ru-RU" sz="6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бей – 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р...</a:t>
            </a:r>
            <a:r>
              <a:rPr lang="ru-RU" sz="6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бина</a:t>
            </a:r>
            <a:endParaRPr lang="ru-RU" sz="6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03648" y="1484784"/>
            <a:ext cx="504056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652120" y="1484784"/>
            <a:ext cx="540060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39952" y="1414991"/>
            <a:ext cx="720080" cy="1152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308304" y="1693159"/>
            <a:ext cx="432048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51720" y="2780928"/>
            <a:ext cx="504056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60132" y="2564904"/>
            <a:ext cx="468052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11960" y="2509911"/>
            <a:ext cx="504056" cy="1152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452320" y="2708920"/>
            <a:ext cx="471020" cy="7178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75656" y="3645024"/>
            <a:ext cx="432048" cy="1063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339752" y="3645024"/>
            <a:ext cx="504056" cy="1063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067944" y="3573016"/>
            <a:ext cx="1139798" cy="1152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868144" y="3645024"/>
            <a:ext cx="612068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687830" y="4137656"/>
            <a:ext cx="396044" cy="371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6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691680" y="4797152"/>
            <a:ext cx="504056" cy="900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120172" y="4941168"/>
            <a:ext cx="396044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283968" y="4941168"/>
            <a:ext cx="684076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812360" y="4869160"/>
            <a:ext cx="504056" cy="7560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441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 Васька лежит </a:t>
            </a:r>
            <a:r>
              <a:rPr lang="ru-RU" sz="44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…( окно).</a:t>
            </a:r>
          </a:p>
          <a:p>
            <a:pPr marL="0" indent="0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Гриб растёт </a:t>
            </a:r>
            <a:r>
              <a:rPr lang="ru-RU" sz="44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…(дерево).</a:t>
            </a:r>
          </a:p>
          <a:p>
            <a:pPr marL="0" indent="0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Птенцы сидят </a:t>
            </a:r>
            <a:r>
              <a:rPr lang="ru-RU" sz="44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…(гнездо).</a:t>
            </a:r>
          </a:p>
          <a:p>
            <a:pPr marL="0" indent="0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Лодка отчалила </a:t>
            </a:r>
            <a:r>
              <a:rPr lang="ru-RU" sz="44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…(берег).</a:t>
            </a:r>
          </a:p>
          <a:p>
            <a:pPr marL="0" indent="0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Лев готовится </a:t>
            </a:r>
            <a:r>
              <a:rPr lang="ru-RU" sz="44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(прыжок). </a:t>
            </a:r>
          </a:p>
          <a:p>
            <a:pPr marL="0" indent="0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Бабочки порхали </a:t>
            </a:r>
            <a:r>
              <a:rPr lang="ru-RU" sz="44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(цветок)</a:t>
            </a:r>
            <a:r>
              <a:rPr lang="ru-RU" sz="4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5220072" y="476672"/>
            <a:ext cx="2448272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окне.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91880" y="1268760"/>
            <a:ext cx="3456384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 деревом.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39952" y="2083495"/>
            <a:ext cx="2808312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гнезде.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4008" y="2875583"/>
            <a:ext cx="2808312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 берега.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11960" y="3717032"/>
            <a:ext cx="324036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прыжку.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32040" y="4509120"/>
            <a:ext cx="403244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 цветком.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364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Исправь ошибки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pPr marL="0" indent="0">
              <a:buNone/>
            </a:pP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Витя пришёл со школы.</a:t>
            </a:r>
          </a:p>
          <a:p>
            <a:pPr marL="0" indent="0">
              <a:buNone/>
            </a:pP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Орел парил над лугом.</a:t>
            </a:r>
          </a:p>
          <a:p>
            <a:pPr marL="0" indent="0">
              <a:buNone/>
            </a:pP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подошли в  лес.</a:t>
            </a:r>
          </a:p>
          <a:p>
            <a:pPr marL="0" indent="0">
              <a:buNone/>
            </a:pP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ласточках я узнал от  фильма.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139952" y="1589891"/>
            <a:ext cx="79208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39952" y="3356992"/>
            <a:ext cx="5515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48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52120" y="3356992"/>
            <a:ext cx="72008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4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8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84168" y="4221088"/>
            <a:ext cx="79208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</a:t>
            </a:r>
            <a:endParaRPr lang="ru-RU" sz="48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4036403"/>
            <a:ext cx="2160240" cy="24989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73342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Презентация2</Template>
  <TotalTime>245</TotalTime>
  <Words>121</Words>
  <Application>Microsoft Office PowerPoint</Application>
  <PresentationFormat>Экран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Вопрос</vt:lpstr>
      <vt:lpstr>Презентация PowerPoint</vt:lpstr>
      <vt:lpstr>Презентация PowerPoint</vt:lpstr>
      <vt:lpstr>Исправь ошибки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123</dc:creator>
  <cp:lastModifiedBy>123</cp:lastModifiedBy>
  <cp:revision>20</cp:revision>
  <dcterms:created xsi:type="dcterms:W3CDTF">2014-12-08T15:51:28Z</dcterms:created>
  <dcterms:modified xsi:type="dcterms:W3CDTF">2014-12-10T03:27:21Z</dcterms:modified>
</cp:coreProperties>
</file>