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tx1"/>
                </a:solidFill>
              </a:rPr>
              <a:t>SHOPPING,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333\Desktop\IMG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2286000" cy="2362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8" name="Picture 4" descr="C:\Users\333\Desktop\IMG_000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746374"/>
            <a:ext cx="2743200" cy="2282826"/>
          </a:xfrm>
          <a:prstGeom prst="rect">
            <a:avLst/>
          </a:prstGeom>
          <a:noFill/>
        </p:spPr>
      </p:pic>
      <p:pic>
        <p:nvPicPr>
          <p:cNvPr id="1029" name="Picture 5" descr="C:\Users\333\Desktop\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743200"/>
            <a:ext cx="2590800" cy="2286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extBox 8"/>
          <p:cNvSpPr txBox="1"/>
          <p:nvPr/>
        </p:nvSpPr>
        <p:spPr>
          <a:xfrm>
            <a:off x="1219200" y="6858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SHOPPING, </a:t>
            </a:r>
            <a:endParaRPr lang="ru-RU" sz="5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</a:t>
            </a:r>
            <a:r>
              <a:rPr lang="en-US" sz="5400" b="1" i="1" dirty="0" smtClean="0"/>
              <a:t>LET’S GO SHOPPING!</a:t>
            </a:r>
            <a:endParaRPr lang="ru-RU" sz="5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81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Made by George </a:t>
            </a:r>
            <a:r>
              <a:rPr lang="en-US" b="1" i="1" dirty="0" err="1" smtClean="0"/>
              <a:t>Gengera</a:t>
            </a:r>
            <a:r>
              <a:rPr lang="en-US" b="1" i="1" dirty="0" smtClean="0"/>
              <a:t>,</a:t>
            </a:r>
            <a:r>
              <a:rPr lang="en-US" b="1" i="1" dirty="0" smtClean="0"/>
              <a:t> </a:t>
            </a:r>
            <a:r>
              <a:rPr lang="en-US" b="1" i="1" dirty="0" smtClean="0"/>
              <a:t>                 the </a:t>
            </a:r>
            <a:r>
              <a:rPr lang="en-US" b="1" i="1" dirty="0" smtClean="0"/>
              <a:t>pupil of the 6a </a:t>
            </a:r>
            <a:r>
              <a:rPr lang="en-US" b="1" i="1" dirty="0" smtClean="0"/>
              <a:t>form</a:t>
            </a:r>
            <a:endParaRPr lang="ru-RU" b="1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15200" cy="11430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tx1"/>
                </a:solidFill>
              </a:rPr>
              <a:t>I SHALL BUY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333\Desktop\IMG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2667000" cy="25146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1027" name="Picture 3" descr="C:\Users\333\Desktop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62400"/>
            <a:ext cx="2590800" cy="2362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028" name="Picture 4" descr="C:\Users\333\Desktop\10848fruk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47800"/>
            <a:ext cx="5257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333\Desktop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971800"/>
            <a:ext cx="5334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9600" y="5715001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A LOT OF FOOD:</a:t>
            </a:r>
            <a:endParaRPr lang="ru-RU" sz="4800" b="1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333\Desktop\bread-wallpaper_640x480_83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5638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</a:t>
            </a:r>
            <a:r>
              <a:rPr lang="en-US" sz="5400" b="1" i="1" dirty="0" smtClean="0"/>
              <a:t>BREAD</a:t>
            </a:r>
            <a:endParaRPr lang="ru-RU" sz="5400" b="1" i="1" dirty="0"/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333\Desktop\maslo_slivochno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333\Desktop\img9_7167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00399"/>
            <a:ext cx="4724400" cy="284241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609600" y="5334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b="1" i="1" dirty="0" smtClean="0"/>
              <a:t>AND BUTTER,</a:t>
            </a:r>
            <a:endParaRPr lang="ru-RU" sz="5400" b="1" i="1" dirty="0"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333\Desktop\motto.net.ua-114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410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1143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CHEESE</a:t>
            </a:r>
            <a:endParaRPr lang="ru-RU" sz="5400" b="1" i="1" dirty="0"/>
          </a:p>
        </p:txBody>
      </p:sp>
      <p:pic>
        <p:nvPicPr>
          <p:cNvPr id="3075" name="Picture 3" descr="C:\Users\333\Desktop\0_4ffce_550bbaed_XL-55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667000"/>
            <a:ext cx="4724399" cy="3429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8" name="TextBox 7"/>
          <p:cNvSpPr txBox="1"/>
          <p:nvPr/>
        </p:nvSpPr>
        <p:spPr>
          <a:xfrm>
            <a:off x="609600" y="4724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        AND                                        ICE – CREAM.</a:t>
            </a:r>
            <a:endParaRPr lang="ru-RU" sz="4800" b="1" i="1" dirty="0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333\Desktop\depositphotos_6430287-Kids-eating-ice-cre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533400"/>
            <a:ext cx="6788943" cy="396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1447800" y="4572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             I THINK                                                                IT TASTES SO GOOD!</a:t>
            </a:r>
            <a:endParaRPr lang="ru-RU" sz="4800" b="1" i="1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</TotalTime>
  <Words>49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SHOPPING,</vt:lpstr>
      <vt:lpstr>I SHALL BUY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SHOPPING,</dc:title>
  <dc:creator>333</dc:creator>
  <cp:lastModifiedBy>333</cp:lastModifiedBy>
  <cp:revision>21</cp:revision>
  <dcterms:created xsi:type="dcterms:W3CDTF">2014-12-14T15:05:45Z</dcterms:created>
  <dcterms:modified xsi:type="dcterms:W3CDTF">2015-01-26T21:11:47Z</dcterms:modified>
</cp:coreProperties>
</file>