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cs typeface="Times New Roman" pitchFamily="18" charset="0"/>
              </a:rPr>
              <a:t>SICRET CODE</a:t>
            </a:r>
            <a:endParaRPr lang="ru-RU" sz="7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2707480"/>
            <a:ext cx="5867400" cy="4150520"/>
          </a:xfrm>
        </p:spPr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1,</a:t>
            </a:r>
          </a:p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en-US" b="1" dirty="0" smtClean="0">
                <a:latin typeface="Arial Black" pitchFamily="34" charset="0"/>
              </a:rPr>
              <a:t>12, 9, 11,</a:t>
            </a:r>
            <a:r>
              <a:rPr lang="ru-RU" b="1" dirty="0" smtClean="0">
                <a:latin typeface="Arial Black" pitchFamily="34" charset="0"/>
              </a:rPr>
              <a:t> 5</a:t>
            </a:r>
            <a:r>
              <a:rPr lang="en-US" b="1" smtClean="0">
                <a:latin typeface="Arial Black" pitchFamily="34" charset="0"/>
              </a:rPr>
              <a:t>;</a:t>
            </a:r>
            <a:endParaRPr lang="en-US" b="1" dirty="0" smtClean="0">
              <a:latin typeface="Arial Black" pitchFamily="34" charset="0"/>
            </a:endParaRPr>
          </a:p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en-US" b="1" dirty="0" smtClean="0">
                <a:latin typeface="Arial Black" pitchFamily="34" charset="0"/>
              </a:rPr>
              <a:t>19, 8, 15, 16, 16, 9, 14, 7.</a:t>
            </a:r>
          </a:p>
          <a:p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C:\Users\333\Desktop\detective1_w_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2514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i="1" dirty="0" smtClean="0">
                <a:solidFill>
                  <a:schemeClr val="tx1"/>
                </a:solidFill>
                <a:latin typeface="Algerian" pitchFamily="82" charset="0"/>
              </a:rPr>
              <a:t>“I  LIKE  SHOPPING!”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333\Desktop\00035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3276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333\Desktop\урок 6а\картинки магазинов\5bzhwU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1928813"/>
            <a:ext cx="3810000" cy="233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333\Desktop\урок 6а\картинки магазинов\1364746376_5034908113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505199"/>
            <a:ext cx="3581400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1" y="5105400"/>
            <a:ext cx="3276599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467600" cy="70328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Match the packing to the food:</a:t>
            </a:r>
            <a:endParaRPr lang="ru-RU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C:\Users\dina\Desktop\маме\еда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52918" cy="2107097"/>
          </a:xfrm>
          <a:prstGeom prst="rect">
            <a:avLst/>
          </a:prstGeom>
          <a:noFill/>
        </p:spPr>
      </p:pic>
      <p:pic>
        <p:nvPicPr>
          <p:cNvPr id="4110" name="Picture 14" descr="C:\Users\dina\Desktop\Milk_glass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00174"/>
            <a:ext cx="2895600" cy="2726073"/>
          </a:xfrm>
          <a:prstGeom prst="rect">
            <a:avLst/>
          </a:prstGeom>
          <a:noFill/>
        </p:spPr>
      </p:pic>
      <p:pic>
        <p:nvPicPr>
          <p:cNvPr id="4113" name="Picture 17" descr="C:\Users\dina\Desktop\milka_oreh_pa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95800"/>
            <a:ext cx="3581400" cy="2057400"/>
          </a:xfrm>
          <a:prstGeom prst="rect">
            <a:avLst/>
          </a:prstGeom>
          <a:noFill/>
        </p:spPr>
      </p:pic>
      <p:pic>
        <p:nvPicPr>
          <p:cNvPr id="20" name="Picture 2" descr="C:\Users\dina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02652"/>
            <a:ext cx="3124200" cy="30553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63184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Shopping for food</a:t>
            </a:r>
            <a:endParaRPr lang="ru-RU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428736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/>
              <a:t>Match the words: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928802"/>
            <a:ext cx="1813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glass of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928802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sweets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500306"/>
            <a:ext cx="1493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loaf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500306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071810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kilo of 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071810"/>
            <a:ext cx="1165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643314"/>
            <a:ext cx="1555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bar of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364331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214818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cup of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4143380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honey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4786322"/>
            <a:ext cx="147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jar of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714884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cake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5357826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slice of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5286388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5857892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piece of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05016" y="5857892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 meat 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85723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1285860"/>
            <a:ext cx="216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29652" y="150017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29586" y="214311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72396" y="3071810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86776" y="28574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0647 C 0.07847 0.00855 0.08403 0.01318 0.09444 0.01526 C 0.10747 0.02081 0.12014 0.02197 0.13385 0.02381 C 0.15417 0.03353 0.17726 0.03052 0.19774 0.02173 C 0.2033 0.01457 0.20625 0.00832 0.2125 0.00208 C 0.21389 -0.00486 0.21875 -0.0104 0.2191 -0.01757 C 0.22014 -0.03514 0.22309 -0.05549 0.2158 -0.07006 C 0.21181 -0.07792 0.20538 -0.08139 0.19948 -0.08532 C 0.17587 -0.10127 0.15017 -0.10751 0.12396 -0.11376 C 0.08576 -0.11283 0.04687 -0.11746 0.0092 -0.10705 C 0.00816 -0.10405 0.0066 -0.1015 0.0059 -0.09827 C 0.00243 -0.08093 0.00885 -0.08301 -0.00052 -0.08301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0902 C -0.06963 0.00533 -0.06789 -0.00115 -0.07067 -0.00184 C -0.07744 -0.00369 -0.1073 0.00093 -0.11824 0.00255 C -0.12969 0.00718 -0.13386 0.01249 -0.14289 0.02428 C -0.14445 0.02637 -0.14775 0.03076 -0.14775 0.03076 C -0.14827 0.03307 -0.14862 0.03538 -0.14949 0.03746 C -0.15088 0.0407 -0.15331 0.04301 -0.15435 0.04625 C -0.15643 0.05272 -0.15747 0.0629 -0.15921 0.07007 C -0.15869 0.08394 -0.16546 0.11793 -0.15105 0.12486 C -0.11199 0.12371 -0.07726 0.12417 -0.03959 0.11816 C -0.03577 0.11654 -0.03178 0.11585 -0.02813 0.11376 C -0.01008 0.10313 -0.0356 0.11446 -0.01824 0.10729 C -0.00869 0.09457 0.00659 0.09342 0.01944 0.09203 C 0.02482 0.08949 0.02256 0.08972 0.02603 0.08972 " pathEditMode="relative" ptsTypes="fffffffffffffA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0.00624 C 0.13142 0.0037 0.1118 0.00901 0.13854 -0.00255 C 0.15052 -0.01896 0.14739 -0.00971 0.15 -0.02867 C 0.14826 -0.06567 0.15312 -0.07122 0.13038 -0.08347 C 0.03906 -0.08023 0.08541 -0.08116 -0.00903 -0.08116 " pathEditMode="relative" ptsTypes="ffffA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6 0.00463 C 0.10937 0.00255 0.11302 -0.00347 0.11788 -0.00416 C 0.12396 -0.00508 0.12986 -0.00277 0.13593 -0.00208 C 0.14149 0.01041 0.14357 0.0222 0.14896 0.03515 C 0.14843 0.05411 0.15034 0.0733 0.14739 0.09179 C 0.14705 0.09411 0.13229 0.11307 0.12934 0.11584 C 0.11996 0.13434 0.0868 0.13226 0.07361 0.13341 C 0.06962 0.13434 0.06284 0.13596 0.05885 0.13781 C 0.0533 0.14035 0.04253 0.14636 0.04253 0.14636 C 0.0408 0.14937 0.03993 0.1533 0.0375 0.15515 C 0.03507 0.157 0.03212 0.15653 0.02934 0.15723 C 0.01701 0.16047 0.0026 0.16601 -0.0099 0.16601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0671 C 0.12257 0.00092 0.13368 -0.00647 0.14722 -0.00855 C 0.15538 -0.01295 0.16354 -0.01572 0.17188 -0.01942 C 0.17778 -0.0222 0.18195 -0.02613 0.1882 -0.02821 C 0.20156 -0.03977 0.2184 -0.0437 0.22917 -0.06104 C 0.23281 -0.06705 0.23403 -0.07353 0.23576 -0.08069 C 0.23524 -0.08994 0.23542 -0.11884 0.2309 -0.13087 C 0.22882 -0.13642 0.22274 -0.14613 0.22274 -0.14613 C 0.22222 -0.14821 0.22205 -0.15075 0.22101 -0.1526 C 0.21806 -0.15746 0.21111 -0.16578 0.21111 -0.16578 C 0.20712 -0.17688 0.19219 -0.19699 0.18333 -0.20069 C 0.16059 -0.22081 0.12951 -0.22705 0.10295 -0.23121 C 0.0684 -0.24277 0.12083 -0.22636 0.06042 -0.23769 C 0.05851 -0.23815 0.05729 -0.24162 0.05538 -0.24208 C 0.04566 -0.24393 0.03576 -0.2437 0.02587 -0.24439 C 0.01424 -0.24324 0.00017 -0.24 -0.0118 -0.24 " pathEditMode="relative" ptsTypes="fffffffffffffffA">
                                      <p:cBhvr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-0.00508 C -0.05608 -0.0037 -0.05746 -0.00161 -0.05937 -0.00069 C -0.06198 0.0007 -0.0651 -3.69942E-6 -0.06753 0.00162 C -0.07604 0.0074 -0.08056 0.01989 -0.08889 0.02336 C -0.09392 0.03006 -0.09444 0.03561 -0.10035 0.0407 C -0.10538 0.06266 -0.09757 0.03122 -0.10521 0.05388 C -0.10781 0.06174 -0.10937 0.07006 -0.11181 0.07792 C -0.11667 0.11538 -0.11823 0.08786 -0.1151 0.15006 C -0.11493 0.1533 -0.11337 0.1637 -0.11181 0.1674 C -0.1099 0.17203 -0.10521 0.18058 -0.10521 0.18058 C -0.10469 0.18266 -0.10434 0.18497 -0.10365 0.18706 C -0.10278 0.18937 -0.10104 0.19099 -0.10035 0.19353 C -0.08976 0.23214 -0.10278 0.19607 -0.09375 0.21989 C -0.09097 0.23515 -0.0908 0.23908 -0.08073 0.24833 C -0.05469 0.24625 -0.06007 0.24786 -0.04288 0.24393 C -0.03958 0.24324 -0.03628 0.24278 -0.03316 0.24162 C -0.02986 0.24047 -0.02326 0.23723 -0.02326 0.23723 C 0.00504 0.23954 -0.00469 0.23954 0.00625 0.23954 " pathEditMode="relative" ptsTypes="fffffffffffffffffA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00069 C 0.06024 -0.02335 0.08663 -0.01294 0.10121 0.00139 C 0.10469 0.00856 0.10903 0.0118 0.11267 0.01897 C 0.11475 0.02937 0.11823 0.03908 0.12083 0.04949 C 0.12031 0.05527 0.121 0.06174 0.11927 0.06706 C 0.11857 0.06937 0.10069 0.07145 0.09965 0.07145 C 0.07882 0.07261 0.05816 0.07284 0.03732 0.07353 C 0.03177 0.07423 0.02639 0.07561 0.02083 0.07561 C 0.01371 0.07561 -0.00035 0.07353 -0.00035 0.07353 " pathEditMode="relative" ptsTypes="ffffffffA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0.003 C 0.10416 -0.01018 0.11284 0.00809 0.1335 0.01387 C 0.14427 0.02358 0.1552 0.0319 0.16458 0.04439 C 0.1677 0.07213 0.17847 0.10682 0.16145 0.12948 C 0.15885 0.13942 0.15451 0.14289 0.14826 0.14913 C 0.14131 0.16346 0.11944 0.16092 0.10729 0.16231 C 0.08993 0.16439 0.07239 0.16508 0.05486 0.1667 C 0.03732 0.16855 0.01996 0.17318 0.00243 0.17318 " pathEditMode="relative" ptsTypes="fffffffA">
                                      <p:cBhvr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6 0.00508 C -0.08941 0.00578 -0.10105 0.00439 -0.11233 0.00716 C -0.12066 0.00924 -0.12744 0.0252 -0.13369 0.03121 C -0.13421 0.03422 -0.13421 0.03745 -0.13542 0.04 C -0.13664 0.04254 -0.14011 0.04346 -0.14028 0.04647 C -0.14289 0.08393 -0.14289 0.08647 -0.12223 0.09017 C -0.08542 0.08948 -0.03907 0.08578 0.00069 0.08578 " pathEditMode="relative" ptsTypes="ffffffA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-0.00393 C 0.08542 -0.01294 0.10851 -0.00763 0.12986 -0.00162 C 0.14358 0.01665 0.14045 0.00648 0.14288 0.02659 C 0.14167 0.04995 0.14549 0.05711 0.13316 0.06821 C 0.12587 0.08255 0.10868 0.07931 0.09705 0.08116 C 0.06563 0.08578 0.03368 0.08995 0.00191 0.08995 " pathEditMode="relative" ptsTypes="fffffA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7 0.00208 C -0.08819 0.00138 -0.09219 0.00185 -0.09583 2.94798E-6 C -0.10417 -0.00393 -0.11076 -0.01665 -0.11545 -0.02636 C -0.11493 -0.03584 -0.1158 -0.04555 -0.11389 -0.05457 C -0.11354 -0.05596 -0.08819 -0.06567 -0.08767 -0.06567 C -0.05937 -0.06752 -0.0309 -0.06705 -0.00243 -0.06775 C 0.00347 -0.07538 0.00365 -0.07145 0.00087 -0.07862 " pathEditMode="relative" ptsTypes="ffffffA">
                                      <p:cBhvr>
                                        <p:cTn id="6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0.00047 C 0.07899 -0.00254 0.09288 -0.00763 0.10035 0.00694 C 0.10295 0.02197 0.11059 0.0333 0.11337 0.04856 C 0.11545 0.07792 0.11684 0.08324 0.11337 0.11838 C 0.11267 0.12532 0.10295 0.13457 0.10035 0.14012 C 0.09635 0.14867 0.09306 0.1637 0.08559 0.16856 C 0.0816 0.17133 0.07674 0.17087 0.0724 0.17295 C -0.00017 0.17064 0.00035 0.20255 0.00035 0.16856 " pathEditMode="relative" ptsTypes="fffffffA">
                                      <p:cBhvr>
                                        <p:cTn id="7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</TotalTime>
  <Words>87</Words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A  SICRET CODE</vt:lpstr>
      <vt:lpstr>“I  LIKE  SHOPPING!”</vt:lpstr>
      <vt:lpstr>Match the packing to the food:</vt:lpstr>
      <vt:lpstr>Shopping for food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31</cp:revision>
  <dcterms:created xsi:type="dcterms:W3CDTF">2014-12-09T19:46:58Z</dcterms:created>
  <dcterms:modified xsi:type="dcterms:W3CDTF">2015-01-27T16:36:17Z</dcterms:modified>
</cp:coreProperties>
</file>