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31.01.2015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youtu.be/7wBRK9_TQ2c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451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55576" y="188640"/>
            <a:ext cx="76328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Государственное Бюджетное Образовательное Учреждение Школа</a:t>
            </a:r>
          </a:p>
          <a:p>
            <a:pPr algn="ctr"/>
            <a:r>
              <a:rPr lang="ru-RU" b="1" dirty="0" smtClean="0"/>
              <a:t> № 1273 с углубленным изучением английского языка (СП№ 6)</a:t>
            </a:r>
            <a:endParaRPr lang="ru-RU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12451" y="2228671"/>
            <a:ext cx="58326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по музыке на тему : 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БЫЛИНА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для 3 класса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35844" y="5589240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Учитель музыки: Полякова С.Н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954421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29124" y="274638"/>
            <a:ext cx="4257676" cy="114300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В. Васнецов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Богатыри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”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4427983" cy="3140968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3140968"/>
            <a:ext cx="4716016" cy="371703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85720" y="3929066"/>
            <a:ext cx="385765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В . Васнецов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Бой Добрыни Никитича с драконом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”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  <a:hlinkClick r:id="rId4"/>
              </a:rPr>
              <a:t>http://youtu.be/7wBRK9_TQ2c</a:t>
            </a: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01258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0d0bcc9bdd03324966e7c1ea1fcc153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43042" y="285728"/>
            <a:ext cx="5852160" cy="472744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42976" y="5214950"/>
            <a:ext cx="70009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Народные певцы-сказители складывали  былины и исполняли их под аккомпанемент  гуслей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tbogat98_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1357298"/>
            <a:ext cx="4233725" cy="400050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000628" y="428604"/>
            <a:ext cx="3857652" cy="68018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Что не белая береза к земле клонится,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Не шелковая трава приклоняется, -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То сын перед матерью поклоняется.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Кланялся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Добрынюшка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родной матушке,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Просит он великого благословения: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«Ты благослови меня, родная матушка,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Ехать в дальние орды, во немирные!»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Говорила тут ему родная матушка: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«На кого покидаешь ты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молоду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жену,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Молоду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жену, малых детушек?..»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14282" y="428604"/>
            <a:ext cx="42148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Отъезд Добрыни из дома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bouleau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43372" y="2000240"/>
            <a:ext cx="4786314" cy="379095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85720" y="1071546"/>
            <a:ext cx="364333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Во поле береза стояла,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Во поле кудрявая стояла,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Люли, люли стояла. (2 р.)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Некому березу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заломати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Некому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кудряву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заломати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Люли, люли,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заломати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(2 р.)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Как пойду я в лес, погуляю,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Белую березу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заломаю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Люли, люли,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заломаю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(2 р.)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Срежу с березы три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пруточка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Сделаю себе я три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гудочка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Люли, люли, три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гудочка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(2 р.)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Четвертую балалайку.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Пойду на новые сени.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Люли, люли, на сени. (2 р.)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4500562" y="357166"/>
            <a:ext cx="42148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Во поле береза стояла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428860" y="571480"/>
            <a:ext cx="5643602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Стану в балалаечку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играти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Стану я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милого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будити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Люли, люли,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будити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: (2 р.)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«Встань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ты, мой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милый,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проснися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Ты, моя душа,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пробудися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Люли, люли,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пробудися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 (2 р.)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Вот тебе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водица,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умойся,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Вот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те полотенце,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утрися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Вот те башмачки, обуйся,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Вот те кафтанчик, оденься.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Люли, люли,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оденься.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(2 р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Ты, моя душа,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пробудися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Ты, мой милый,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проснися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00562" y="3643314"/>
            <a:ext cx="4643438" cy="321468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42910" y="4071942"/>
            <a:ext cx="364333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старинный русский струнный щипковый 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музыкальный</a:t>
            </a:r>
          </a:p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 инструмент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500702a9288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857620" cy="350043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000628" y="714356"/>
            <a:ext cx="35719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Домра</a:t>
            </a:r>
            <a:endParaRPr lang="ru-RU" sz="8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51372" y="0"/>
            <a:ext cx="4492628" cy="3190876"/>
          </a:xfrm>
          <a:prstGeom prst="rect">
            <a:avLst/>
          </a:prstGeom>
        </p:spPr>
      </p:pic>
      <p:pic>
        <p:nvPicPr>
          <p:cNvPr id="3" name="Рисунок 2" descr="90431797_large_12_Veschiy_Boya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3214686"/>
            <a:ext cx="4643438" cy="364331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71472" y="428604"/>
            <a:ext cx="307183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Баян</a:t>
            </a:r>
            <a:endParaRPr lang="ru-RU" sz="6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857752" y="4786322"/>
            <a:ext cx="39290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ародный певец-сказитель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99</Words>
  <Application>Microsoft Office PowerPoint</Application>
  <PresentationFormat>Экран (4:3)</PresentationFormat>
  <Paragraphs>24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В. Васнецов “Богатыри”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Света</dc:creator>
  <cp:lastModifiedBy>Пользователь Windows</cp:lastModifiedBy>
  <cp:revision>14</cp:revision>
  <dcterms:created xsi:type="dcterms:W3CDTF">2015-01-29T11:52:39Z</dcterms:created>
  <dcterms:modified xsi:type="dcterms:W3CDTF">2015-01-31T10:56:50Z</dcterms:modified>
</cp:coreProperties>
</file>