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0.jpeg" ContentType="image/jpeg"/>
  <Override PartName="/ppt/media/image21.png" ContentType="image/png"/>
  <Override PartName="/ppt/media/image19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91440" y="101520"/>
            <a:ext cx="8960400" cy="6664320"/>
          </a:xfrm>
          <a:prstGeom prst="roundRect">
            <a:avLst>
              <a:gd name="adj" fmla="val 13214"/>
            </a:avLst>
          </a:prstGeom>
          <a:solidFill>
            <a:srgbClr val="ffffff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91440" y="101520"/>
            <a:ext cx="8960400" cy="6664320"/>
          </a:xfrm>
          <a:prstGeom prst="roundRect">
            <a:avLst>
              <a:gd name="adj" fmla="val 13214"/>
            </a:avLst>
          </a:prstGeom>
          <a:solidFill>
            <a:srgbClr val="ffffff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274320" y="278280"/>
            <a:ext cx="8594640" cy="132516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372960" y="372960"/>
            <a:ext cx="8379720" cy="111780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59840" cy="10386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752480"/>
            <a:ext cx="4015440" cy="4372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674240" y="1752480"/>
            <a:ext cx="4015440" cy="4372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500" strike="noStrike">
                <a:solidFill>
                  <a:srgbClr val="000000"/>
                </a:solidFill>
                <a:latin typeface="Book Antiqua"/>
              </a:rPr>
              <a:t>Презентация  по  физике.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457200" y="175248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564b3c"/>
                </a:solidFill>
                <a:latin typeface="Century Gothic"/>
              </a:rPr>
              <a:t>      </a:t>
            </a: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Раздел: </a:t>
            </a:r>
            <a:r>
              <a:rPr lang="ru-RU" sz="2400" strike="noStrike">
                <a:solidFill>
                  <a:srgbClr val="000000"/>
                </a:solidFill>
                <a:latin typeface="Century Gothic"/>
              </a:rPr>
              <a:t>«</a:t>
            </a: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Электрические  явления»   8 класс.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 strike="noStrike">
                <a:solidFill>
                  <a:srgbClr val="000000"/>
                </a:solidFill>
                <a:latin typeface="Century Gothic"/>
              </a:rPr>
              <a:t>                       </a:t>
            </a:r>
            <a:r>
              <a:rPr b="1" lang="ru-RU" sz="3600" strike="noStrike">
                <a:solidFill>
                  <a:srgbClr val="000000"/>
                </a:solidFill>
                <a:latin typeface="Century Gothic"/>
              </a:rPr>
              <a:t>ТЕМА: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entury Gothic"/>
              </a:rPr>
              <a:t>«</a:t>
            </a: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Постоянный ток. Расчетно-графическая работа</a:t>
            </a:r>
            <a:r>
              <a:rPr lang="ru-RU" sz="2400" strike="noStrike">
                <a:solidFill>
                  <a:srgbClr val="000000"/>
                </a:solidFill>
                <a:latin typeface="Century Gothic"/>
              </a:rPr>
              <a:t>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</a:rPr>
              <a:t>Выполнила  учитель  физики  Саидова Т.В. (246-710-030).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</a:rPr>
              <a:t>                      </a:t>
            </a:r>
            <a:r>
              <a:rPr b="1" lang="ru-RU" sz="2000" strike="noStrike">
                <a:solidFill>
                  <a:srgbClr val="000000"/>
                </a:solidFill>
                <a:latin typeface="Century Gothic"/>
              </a:rPr>
              <a:t>МБОУ   СОШ  №15    г. Пушкино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</a:rPr>
              <a:t>                                            </a:t>
            </a:r>
            <a:r>
              <a:rPr b="1" lang="ru-RU" sz="2000" strike="noStrike">
                <a:solidFill>
                  <a:srgbClr val="000000"/>
                </a:solidFill>
                <a:latin typeface="Century Gothic"/>
              </a:rPr>
              <a:t>2014/2015г.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                </a:t>
            </a: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Выполнение  работы.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457200" y="1584000"/>
            <a:ext cx="8228880" cy="4968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Работа  с  приборами.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1.Собираем  электрическую  цепь.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2.Чертим  схему  электрической  цепи.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3.Снимаем  показания  приборов: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а). Цена  деления шкалы  амперметра.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б). Предел  измерения  силы  тока  амперметром.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в). Сила  тока  в  цепи.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г). Цена  деления  шкалы  вольтметра.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д). Предел  измерения  напряжения  вольтметром.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е). Напряжение  на  батареи.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95640" y="4766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Вычисления.</a:t>
            </a:r>
            <a:endParaRPr/>
          </a:p>
        </p:txBody>
      </p:sp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1057680" y="1628640"/>
            <a:ext cx="6459840" cy="4968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/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  </a:t>
            </a: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Задания.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323640" y="1340640"/>
            <a:ext cx="8496360" cy="5256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Задания.</a:t>
            </a:r>
            <a:endParaRPr/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323640" y="1412640"/>
            <a:ext cx="8496360" cy="5256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971640" y="404640"/>
            <a:ext cx="712800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"/>
          <p:cNvSpPr/>
          <p:nvPr/>
        </p:nvSpPr>
        <p:spPr>
          <a:xfrm>
            <a:off x="971640" y="1752480"/>
            <a:ext cx="712800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61560" y="70560"/>
            <a:ext cx="8948520" cy="631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Литература  и  интернет  ресурсы.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57200" y="175248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</a:rPr>
              <a:t>А. В. Перышкин.  Физика  8 класс.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</a:rPr>
              <a:t>Л. И. Склерин.   Дидактический  материал  пo   Физике 7-8.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</a:rPr>
              <a:t>                  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</a:rPr>
              <a:t>http://yandex.ru/yandsearch?texct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95640" y="4046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Спасибо  за  внимание!</a:t>
            </a:r>
            <a:endParaRPr/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403640" y="1700640"/>
            <a:ext cx="6408000" cy="4824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67640" y="3326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Электрический  ток.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467640" y="177264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446760" y="1562040"/>
            <a:ext cx="8280360" cy="495216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95640" y="332640"/>
            <a:ext cx="8259840" cy="11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Источник  электрического  тока – гальванический  элемент (батарейка).</a:t>
            </a:r>
            <a:endParaRPr/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5590440" y="1989000"/>
            <a:ext cx="3445920" cy="22442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8" name="CustomShape 2"/>
          <p:cNvSpPr/>
          <p:nvPr/>
        </p:nvSpPr>
        <p:spPr>
          <a:xfrm>
            <a:off x="3549960" y="1944000"/>
            <a:ext cx="15616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На  схеме</a:t>
            </a:r>
            <a:endParaRPr/>
          </a:p>
        </p:txBody>
      </p:sp>
      <p:pic>
        <p:nvPicPr>
          <p:cNvPr id="89" name="Picture 3" descr=""/>
          <p:cNvPicPr/>
          <p:nvPr/>
        </p:nvPicPr>
        <p:blipFill>
          <a:blip r:embed="rId2"/>
          <a:stretch/>
        </p:blipFill>
        <p:spPr>
          <a:xfrm>
            <a:off x="1619640" y="2045160"/>
            <a:ext cx="1662840" cy="14374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sp>
        <p:nvSpPr>
          <p:cNvPr id="90" name="CustomShape 3"/>
          <p:cNvSpPr/>
          <p:nvPr/>
        </p:nvSpPr>
        <p:spPr>
          <a:xfrm>
            <a:off x="342000" y="3613680"/>
            <a:ext cx="45838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Электрическая  лампа на  схеме</a:t>
            </a:r>
            <a:r>
              <a:rPr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/>
          </a:p>
        </p:txBody>
      </p:sp>
      <p:pic>
        <p:nvPicPr>
          <p:cNvPr id="91" name="Picture 4" descr=""/>
          <p:cNvPicPr/>
          <p:nvPr/>
        </p:nvPicPr>
        <p:blipFill>
          <a:blip r:embed="rId3"/>
          <a:stretch/>
        </p:blipFill>
        <p:spPr>
          <a:xfrm>
            <a:off x="577440" y="4171320"/>
            <a:ext cx="1380960" cy="134532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92" name="" descr=""/>
          <p:cNvPicPr/>
          <p:nvPr/>
        </p:nvPicPr>
        <p:blipFill>
          <a:blip r:embed="rId4"/>
          <a:stretch/>
        </p:blipFill>
        <p:spPr>
          <a:xfrm>
            <a:off x="3706200" y="4228200"/>
            <a:ext cx="757800" cy="1099800"/>
          </a:xfrm>
          <a:prstGeom prst="rect">
            <a:avLst/>
          </a:prstGeom>
          <a:ln w="381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Амперметр - это прибор для  измерения  силы  тока в цепи.</a:t>
            </a:r>
            <a:endParaRPr/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323640" y="1772640"/>
            <a:ext cx="3527640" cy="367164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5" name="CustomShape 2"/>
          <p:cNvSpPr/>
          <p:nvPr/>
        </p:nvSpPr>
        <p:spPr>
          <a:xfrm>
            <a:off x="4520520" y="2010240"/>
            <a:ext cx="4299480" cy="19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Цена  деления  амперметра: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C= ВГ-НГ/N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C= 0,5А-0/10 = 0,05А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ВГ- верхняя  граница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НГ- нижняя  граница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Century Gothic"/>
                <a:ea typeface="DejaVu Sans"/>
              </a:rPr>
              <a:t>N- число  делений </a:t>
            </a:r>
            <a:endParaRPr/>
          </a:p>
        </p:txBody>
      </p:sp>
      <p:pic>
        <p:nvPicPr>
          <p:cNvPr id="96" name="Picture 3" descr=""/>
          <p:cNvPicPr/>
          <p:nvPr/>
        </p:nvPicPr>
        <p:blipFill>
          <a:blip r:embed="rId2"/>
          <a:stretch/>
        </p:blipFill>
        <p:spPr>
          <a:xfrm>
            <a:off x="4555080" y="4077000"/>
            <a:ext cx="3418920" cy="2231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26240" y="408240"/>
            <a:ext cx="8259840" cy="114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Вольтметр - это  прибор  для  измерения  напряжения.  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611640" y="1700640"/>
            <a:ext cx="3485520" cy="322056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9" name="CustomShape 2"/>
          <p:cNvSpPr/>
          <p:nvPr/>
        </p:nvSpPr>
        <p:spPr>
          <a:xfrm>
            <a:off x="4353120" y="2133000"/>
            <a:ext cx="457128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  <a:ea typeface="DejaVu Sans"/>
              </a:rPr>
              <a:t>Цена  деления  вольтметра: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Century Gothic"/>
                <a:ea typeface="DejaVu Sans"/>
              </a:rPr>
              <a:t>С = 1В- 0 /5  =  0,2В</a:t>
            </a:r>
            <a:endParaRPr/>
          </a:p>
        </p:txBody>
      </p:sp>
      <p:pic>
        <p:nvPicPr>
          <p:cNvPr id="100" name="Picture 3" descr=""/>
          <p:cNvPicPr/>
          <p:nvPr/>
        </p:nvPicPr>
        <p:blipFill>
          <a:blip r:embed="rId2"/>
          <a:stretch/>
        </p:blipFill>
        <p:spPr>
          <a:xfrm>
            <a:off x="5414400" y="4221000"/>
            <a:ext cx="2948400" cy="2015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sp>
        <p:nvSpPr>
          <p:cNvPr id="101" name="Line 3"/>
          <p:cNvSpPr/>
          <p:nvPr/>
        </p:nvSpPr>
        <p:spPr>
          <a:xfrm>
            <a:off x="10044360" y="2132640"/>
            <a:ext cx="914400" cy="914400"/>
          </a:xfrm>
          <a:prstGeom prst="line">
            <a:avLst/>
          </a:prstGeom>
          <a:ln>
            <a:solidFill>
              <a:srgbClr val="8f9e95"/>
            </a:solidFill>
          </a:ln>
        </p:spPr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Реостат - это прибор  для  регулирования  силы  тока  в цепи.</a:t>
            </a:r>
            <a:r>
              <a:rPr lang="ru-RU" sz="3200" strike="noStrike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457200" y="175248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Перемещая  ползунок  по  стержню, можно  изменить  сопротивление  реостата.</a:t>
            </a:r>
            <a:endParaRPr/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899640" y="2565000"/>
            <a:ext cx="4319640" cy="3671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Picture 3" descr=""/>
          <p:cNvPicPr/>
          <p:nvPr/>
        </p:nvPicPr>
        <p:blipFill>
          <a:blip r:embed="rId2"/>
          <a:stretch/>
        </p:blipFill>
        <p:spPr>
          <a:xfrm>
            <a:off x="5508000" y="3336120"/>
            <a:ext cx="3010680" cy="21520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26240" y="408240"/>
            <a:ext cx="8259840" cy="107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Book Antiqua"/>
              </a:rPr>
              <a:t>Ключ  применяется  для  включения  и  выключения  приемников  электрической  энергии.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755640" y="1989000"/>
            <a:ext cx="3311640" cy="33116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108" name="Picture 3" descr=""/>
          <p:cNvPicPr/>
          <p:nvPr/>
        </p:nvPicPr>
        <p:blipFill>
          <a:blip r:embed="rId2"/>
          <a:stretch/>
        </p:blipFill>
        <p:spPr>
          <a:xfrm>
            <a:off x="4356000" y="3075840"/>
            <a:ext cx="4285080" cy="328716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67640" y="404640"/>
            <a:ext cx="824976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Электрическая  цепь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426240" y="1719000"/>
            <a:ext cx="4037760" cy="44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"/>
          <p:cNvSpPr/>
          <p:nvPr/>
        </p:nvSpPr>
        <p:spPr>
          <a:xfrm>
            <a:off x="4788000" y="1719000"/>
            <a:ext cx="4247640" cy="44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состоит из источника   тока, приемников, замыкающих устройств, соединенных между собой проводами.</a:t>
            </a:r>
            <a:endParaRPr/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18440" y="1484640"/>
            <a:ext cx="4740840" cy="515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26240" y="408240"/>
            <a:ext cx="8259840" cy="103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Book Antiqua"/>
              </a:rPr>
              <a:t>Электрическая схема.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457200" y="1752480"/>
            <a:ext cx="8228880" cy="43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trike="noStrike" u="sng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ru-RU" sz="2400" strike="noStrike" u="sng">
                <a:solidFill>
                  <a:srgbClr val="000000"/>
                </a:solidFill>
                <a:latin typeface="Century Gothic"/>
              </a:rPr>
              <a:t>Электрическими  схемами  </a:t>
            </a:r>
            <a:r>
              <a:rPr b="1" lang="ru-RU" sz="2400" strike="noStrike">
                <a:solidFill>
                  <a:srgbClr val="000000"/>
                </a:solidFill>
                <a:latin typeface="Century Gothic"/>
              </a:rPr>
              <a:t>называют  чертежи,  на  которых  изображены  способы  соединения  электрических  приборов  в  цепь.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2195640" y="3213000"/>
            <a:ext cx="4535640" cy="34801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