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2" r:id="rId4"/>
    <p:sldId id="261" r:id="rId5"/>
    <p:sldId id="283" r:id="rId6"/>
    <p:sldId id="282" r:id="rId7"/>
    <p:sldId id="286" r:id="rId8"/>
    <p:sldId id="285" r:id="rId9"/>
    <p:sldId id="287" r:id="rId10"/>
    <p:sldId id="28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E5FA1E"/>
    <a:srgbClr val="FF9900"/>
    <a:srgbClr val="FAFED2"/>
    <a:srgbClr val="F0F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998A-38EA-4D3C-9844-374EEAB0A450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884C-50F0-40C8-ADB1-8427317F0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23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998A-38EA-4D3C-9844-374EEAB0A450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884C-50F0-40C8-ADB1-8427317F0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32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998A-38EA-4D3C-9844-374EEAB0A450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884C-50F0-40C8-ADB1-8427317F0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79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998A-38EA-4D3C-9844-374EEAB0A450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884C-50F0-40C8-ADB1-8427317F0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25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998A-38EA-4D3C-9844-374EEAB0A450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884C-50F0-40C8-ADB1-8427317F0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998A-38EA-4D3C-9844-374EEAB0A450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884C-50F0-40C8-ADB1-8427317F0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0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998A-38EA-4D3C-9844-374EEAB0A450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884C-50F0-40C8-ADB1-8427317F0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7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998A-38EA-4D3C-9844-374EEAB0A450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884C-50F0-40C8-ADB1-8427317F0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32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998A-38EA-4D3C-9844-374EEAB0A450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884C-50F0-40C8-ADB1-8427317F0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18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998A-38EA-4D3C-9844-374EEAB0A450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884C-50F0-40C8-ADB1-8427317F0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66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998A-38EA-4D3C-9844-374EEAB0A450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884C-50F0-40C8-ADB1-8427317F0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F998A-38EA-4D3C-9844-374EEAB0A450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884C-50F0-40C8-ADB1-8427317F0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32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713" y="476672"/>
            <a:ext cx="7772400" cy="136815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Состав </a:t>
            </a:r>
            <a:r>
              <a:rPr lang="ru-RU" b="1" dirty="0"/>
              <a:t>чисел в пределах 10.</a:t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599723" cy="269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дорог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6093296"/>
            <a:ext cx="609600" cy="6096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052" y="1124744"/>
            <a:ext cx="385287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980728"/>
            <a:ext cx="297633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20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6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Решите примеры</a:t>
            </a:r>
            <a:r>
              <a:rPr lang="ru-RU" b="1" dirty="0" smtClean="0">
                <a:solidFill>
                  <a:srgbClr val="FFC000"/>
                </a:solidFill>
              </a:rPr>
              <a:t>.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6+2+1=           7-1-2=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9-1-2=             5-2-2=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3+3+1=           4+2+1=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01" y="3284984"/>
            <a:ext cx="2987299" cy="333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15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270892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МОЛОДЦЫ!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4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32"/>
            <a:ext cx="925252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1152128" cy="143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22663"/>
            <a:ext cx="2163763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043608" y="260648"/>
            <a:ext cx="5040560" cy="1584176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Сосчитай-ка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206" y="0"/>
            <a:ext cx="1328447" cy="134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06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" y="30358"/>
            <a:ext cx="9252519" cy="681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1697049"/>
            <a:ext cx="551405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   5   7    3    6   1   8    (+2)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2480846"/>
            <a:ext cx="551405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4      7        9       5      8       3      10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3250178"/>
            <a:ext cx="551405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    2     6     8    5    3    10        (-2)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4149080"/>
            <a:ext cx="551405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2       0        4          6        3        1        8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838213"/>
            <a:ext cx="4752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«Сосчитай-ка»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86556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46140"/>
            <a:ext cx="489654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691680" y="474305"/>
            <a:ext cx="6336704" cy="2268832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Отправитесь с нами, если правильно расшифруете полоску.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8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01600">
              <a:srgbClr val="FFC000">
                <a:alpha val="60000"/>
              </a:srgbClr>
            </a:glow>
          </a:effectLst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Устный счёт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880304"/>
              </p:ext>
            </p:extLst>
          </p:nvPr>
        </p:nvGraphicFramePr>
        <p:xfrm>
          <a:off x="457200" y="1600200"/>
          <a:ext cx="822054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887"/>
                <a:gridCol w="817887"/>
                <a:gridCol w="817887"/>
                <a:gridCol w="817887"/>
                <a:gridCol w="817887"/>
                <a:gridCol w="817887"/>
                <a:gridCol w="817887"/>
                <a:gridCol w="817887"/>
                <a:gridCol w="651280"/>
                <a:gridCol w="208280"/>
                <a:gridCol w="8178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98714" y="1556657"/>
          <a:ext cx="8098972" cy="478972"/>
        </p:xfrm>
        <a:graphic>
          <a:graphicData uri="http://schemas.openxmlformats.org/drawingml/2006/table">
            <a:tbl>
              <a:tblPr/>
              <a:tblGrid>
                <a:gridCol w="8098972"/>
              </a:tblGrid>
              <a:tr h="4789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1600" y="270892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1)Закрасьте красным цветом число, которое больше числа 6 на 4.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3078252"/>
            <a:ext cx="6480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2)Закрасьте синим цветом число, соседи которого числа 8 и 10.</a:t>
            </a:r>
          </a:p>
          <a:p>
            <a:r>
              <a:rPr lang="ru-RU" b="1" dirty="0" smtClean="0"/>
              <a:t>3)Закрасьте зелёным цветом число, которое получится, если к числу 5 прибавить 3.</a:t>
            </a:r>
          </a:p>
          <a:p>
            <a:r>
              <a:rPr lang="ru-RU" b="1" dirty="0" smtClean="0"/>
              <a:t>4) Обведите в круг число, которое получится , если из 7 вычесть 4.</a:t>
            </a:r>
          </a:p>
          <a:p>
            <a:r>
              <a:rPr lang="ru-RU" b="1" dirty="0" smtClean="0"/>
              <a:t>5) Обведите квадрат  число, которое получится при сложении чисел 2 и 3.</a:t>
            </a:r>
          </a:p>
          <a:p>
            <a:r>
              <a:rPr lang="ru-RU" b="1" dirty="0" smtClean="0"/>
              <a:t>6) Подчеркните одной чертой число, которое меньше 6 на 2.</a:t>
            </a:r>
          </a:p>
          <a:p>
            <a:r>
              <a:rPr lang="ru-RU" b="1" dirty="0" smtClean="0"/>
              <a:t>7) На сколько 2 меньше 4? Закрасьте 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00" y="0"/>
            <a:ext cx="1295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Плейкаст &quot;ОБЛАКА - БЕЛОГРИВЫЕ ЛОШАД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982" y="5157192"/>
            <a:ext cx="1847018" cy="169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49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90"/>
            <a:ext cx="9141747" cy="685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380467" y="206437"/>
            <a:ext cx="506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Сравни выражения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1556792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7+3…9+1</a:t>
            </a:r>
          </a:p>
          <a:p>
            <a:r>
              <a:rPr lang="ru-RU" sz="3200" b="1" dirty="0" smtClean="0"/>
              <a:t>8-2…9+2</a:t>
            </a:r>
          </a:p>
          <a:p>
            <a:r>
              <a:rPr lang="ru-RU" sz="3200" b="1" dirty="0" smtClean="0"/>
              <a:t>6+3…10-5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13148" y="3645024"/>
            <a:ext cx="2179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6+4…5+4</a:t>
            </a:r>
          </a:p>
          <a:p>
            <a:r>
              <a:rPr lang="ru-RU" sz="3200" b="1" dirty="0" smtClean="0"/>
              <a:t>7-3…3+3</a:t>
            </a:r>
          </a:p>
          <a:p>
            <a:r>
              <a:rPr lang="ru-RU" sz="3200" b="1" dirty="0" smtClean="0"/>
              <a:t>1+5…8-2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81828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Физкультминутка.</a:t>
            </a:r>
            <a:endParaRPr lang="ru-RU" sz="4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97" y="1412776"/>
            <a:ext cx="7497474" cy="519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497474" cy="519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82" y="-99392"/>
            <a:ext cx="1512168" cy="160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14392"/>
            <a:ext cx="1433994" cy="144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252335"/>
            <a:ext cx="1339733" cy="216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35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81575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836712"/>
            <a:ext cx="6741098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Задача.</a:t>
            </a:r>
          </a:p>
          <a:p>
            <a:r>
              <a:rPr lang="ru-RU" sz="2800" b="1" dirty="0" smtClean="0">
                <a:solidFill>
                  <a:srgbClr val="333333"/>
                </a:solidFill>
                <a:latin typeface="Helvetica Neue"/>
              </a:rPr>
              <a:t>У Слонёнка было 5 машинок. На день рождения ему подарили еще две машинки .Сколько машинок стало у Слонёнка 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0049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0553" cy="683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128750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Задача.</a:t>
            </a:r>
            <a:endParaRPr lang="ru-RU" sz="5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36" y="2276872"/>
            <a:ext cx="481013" cy="4810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81635"/>
            <a:ext cx="4810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277" y="2281635"/>
            <a:ext cx="4810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713" y="2281635"/>
            <a:ext cx="4810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802" y="2269786"/>
            <a:ext cx="4810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699" y="2279253"/>
            <a:ext cx="4810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95090"/>
            <a:ext cx="4810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169726" y="2210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315123" y="2269786"/>
            <a:ext cx="0" cy="5831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7705" y="3151853"/>
            <a:ext cx="437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5+2=7 (м)</a:t>
            </a:r>
            <a:endParaRPr lang="ru-RU" sz="4000" b="1" dirty="0"/>
          </a:p>
          <a:p>
            <a:r>
              <a:rPr lang="ru-RU" sz="4000" b="1" dirty="0" smtClean="0"/>
              <a:t>Ответ: 7 машинок.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036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213</Words>
  <Application>Microsoft Office PowerPoint</Application>
  <PresentationFormat>Экран (4:3)</PresentationFormat>
  <Paragraphs>44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Состав чисел в пределах 10.   </vt:lpstr>
      <vt:lpstr>Презентация PowerPoint</vt:lpstr>
      <vt:lpstr>Презентация PowerPoint</vt:lpstr>
      <vt:lpstr>Презентация PowerPoint</vt:lpstr>
      <vt:lpstr>Устный счёт</vt:lpstr>
      <vt:lpstr>Презентация PowerPoint</vt:lpstr>
      <vt:lpstr>Физкультминутка.</vt:lpstr>
      <vt:lpstr>Презентация PowerPoint</vt:lpstr>
      <vt:lpstr>Презентация PowerPoint</vt:lpstr>
      <vt:lpstr>Решите примеры.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учитель</cp:lastModifiedBy>
  <cp:revision>26</cp:revision>
  <dcterms:created xsi:type="dcterms:W3CDTF">2014-12-06T09:00:01Z</dcterms:created>
  <dcterms:modified xsi:type="dcterms:W3CDTF">2015-02-05T12:14:43Z</dcterms:modified>
</cp:coreProperties>
</file>