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9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124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EBCF">
                <a:alpha val="2000"/>
              </a:srgbClr>
            </a:gs>
            <a:gs pos="100000">
              <a:srgbClr val="DDEBCF">
                <a:alpha val="2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9503-761B-47A0-AD74-0EEC7AF0AF1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2B85-ADF4-403A-B02F-692D8040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               Будет                                радостным </a:t>
            </a:r>
            <a:r>
              <a:rPr lang="ru-RU" sz="6000" b="1" i="1" dirty="0">
                <a:solidFill>
                  <a:srgbClr val="FF0000"/>
                </a:solidFill>
              </a:rPr>
              <a:t>наш </a:t>
            </a:r>
            <a:r>
              <a:rPr lang="ru-RU" sz="6000" b="1" i="1" dirty="0" smtClean="0">
                <a:solidFill>
                  <a:srgbClr val="FF0000"/>
                </a:solidFill>
              </a:rPr>
              <a:t>дом!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1928802"/>
            <a:ext cx="67151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Есть у ребят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Зеленый друг,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Веселый друг, хороший,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Он им протянет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Сотни рук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 тысячи ладошек.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Autumn At The Morning Park Сток-фотография: 66711511 : Shutt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2225676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FF0000"/>
                </a:solidFill>
              </a:rPr>
              <a:t>Ребята, как называется лист </a:t>
            </a:r>
            <a:r>
              <a:rPr lang="ru-RU" sz="4800" b="1" dirty="0" smtClean="0">
                <a:solidFill>
                  <a:srgbClr val="FF0000"/>
                </a:solidFill>
              </a:rPr>
              <a:t>                        </a:t>
            </a:r>
            <a:r>
              <a:rPr lang="ru-RU" sz="4800" b="1" dirty="0" smtClean="0">
                <a:solidFill>
                  <a:srgbClr val="006600"/>
                </a:solidFill>
              </a:rPr>
              <a:t>-с</a:t>
            </a:r>
            <a:r>
              <a:rPr lang="ru-RU" sz="4800" b="1" dirty="0">
                <a:solidFill>
                  <a:srgbClr val="006600"/>
                </a:solidFill>
              </a:rPr>
              <a:t> дуба? </a:t>
            </a:r>
            <a:br>
              <a:rPr lang="ru-RU" sz="4800" b="1" dirty="0">
                <a:solidFill>
                  <a:srgbClr val="006600"/>
                </a:solidFill>
              </a:rPr>
            </a:br>
            <a:r>
              <a:rPr lang="ru-RU" sz="4800" b="1" dirty="0">
                <a:solidFill>
                  <a:srgbClr val="006600"/>
                </a:solidFill>
              </a:rPr>
              <a:t>-с клена? </a:t>
            </a:r>
            <a:br>
              <a:rPr lang="ru-RU" sz="4800" b="1" dirty="0">
                <a:solidFill>
                  <a:srgbClr val="006600"/>
                </a:solidFill>
              </a:rPr>
            </a:br>
            <a:r>
              <a:rPr lang="ru-RU" sz="4800" b="1" dirty="0">
                <a:solidFill>
                  <a:srgbClr val="006600"/>
                </a:solidFill>
              </a:rPr>
              <a:t>-с березы? </a:t>
            </a:r>
            <a:r>
              <a:rPr lang="ru-RU" sz="3600" dirty="0">
                <a:solidFill>
                  <a:srgbClr val="00B050"/>
                </a:solidFill>
              </a:rPr>
              <a:t/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/>
            </a:r>
            <a:br>
              <a:rPr lang="ru-RU" sz="3600" dirty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501122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</a:t>
            </a:r>
            <a:endParaRPr lang="ru-RU" sz="4000" dirty="0"/>
          </a:p>
        </p:txBody>
      </p:sp>
      <p:pic>
        <p:nvPicPr>
          <p:cNvPr id="18434" name="Picture 2" descr="Проблемы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256"/>
            <a:ext cx="3357586" cy="2143140"/>
          </a:xfrm>
          <a:prstGeom prst="rect">
            <a:avLst/>
          </a:prstGeom>
          <a:noFill/>
        </p:spPr>
      </p:pic>
      <p:pic>
        <p:nvPicPr>
          <p:cNvPr id="18436" name="Picture 4" descr="Листья деревьев (Leaves of Trees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500462" cy="2166914"/>
          </a:xfrm>
          <a:prstGeom prst="rect">
            <a:avLst/>
          </a:prstGeom>
          <a:noFill/>
        </p:spPr>
      </p:pic>
      <p:pic>
        <p:nvPicPr>
          <p:cNvPr id="18438" name="Picture 6" descr="Какие бывают клёны. - Раиса Поликарповна Трефил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357586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>
                <a:solidFill>
                  <a:srgbClr val="FF0000"/>
                </a:solidFill>
              </a:rPr>
              <a:t>СОЛОСОВЬИ </a:t>
            </a:r>
            <a:r>
              <a:rPr lang="ru-RU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/>
              <a:t>                  </a:t>
            </a:r>
            <a:r>
              <a:rPr lang="ru-RU" sz="7200" b="1" dirty="0" smtClean="0">
                <a:solidFill>
                  <a:srgbClr val="0070C0"/>
                </a:solidFill>
              </a:rPr>
              <a:t>ВОЗАРОБЬИ</a:t>
            </a:r>
            <a:endParaRPr lang="ru-RU" sz="72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7200" b="1" dirty="0">
                <a:solidFill>
                  <a:srgbClr val="006600"/>
                </a:solidFill>
              </a:rPr>
              <a:t>КУКУРУШКА </a:t>
            </a:r>
            <a:r>
              <a:rPr lang="ru-RU" sz="7200" b="1" dirty="0" smtClean="0">
                <a:solidFill>
                  <a:srgbClr val="006600"/>
                </a:solidFill>
              </a:rPr>
              <a:t> </a:t>
            </a:r>
            <a:r>
              <a:rPr lang="ru-RU" sz="7200" b="1" dirty="0" smtClean="0">
                <a:solidFill>
                  <a:srgbClr val="00B050"/>
                </a:solidFill>
              </a:rPr>
              <a:t>  </a:t>
            </a:r>
            <a:r>
              <a:rPr lang="ru-RU" sz="7200" b="1" dirty="0" smtClean="0"/>
              <a:t>             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СОМУРОКА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7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sz="4800" b="1" dirty="0">
                <a:solidFill>
                  <a:srgbClr val="FF0000"/>
                </a:solidFill>
              </a:rPr>
              <a:t>ВЕЛИСАРЗАЯЦОЁЖМЕДВЕДЬ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3554" name="Picture 2" descr="DiveTeam UA * Просмотр темы - Ска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 за   урок!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Опять первоцветы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429716" cy="51435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Интересное путешествие</a:t>
            </a:r>
            <a:endParaRPr lang="ru-RU" sz="4400" b="1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244334"/>
            <a:ext cx="70723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>
                <a:solidFill>
                  <a:srgbClr val="008000"/>
                </a:solidFill>
              </a:rPr>
              <a:t> </a:t>
            </a:r>
            <a:r>
              <a:rPr lang="ru-RU" sz="15000" b="1" dirty="0" smtClean="0">
                <a:solidFill>
                  <a:srgbClr val="008000"/>
                </a:solidFill>
              </a:rPr>
              <a:t> с</a:t>
            </a:r>
            <a:r>
              <a:rPr lang="ru-RU" sz="15000" b="1" i="1" dirty="0" smtClean="0">
                <a:solidFill>
                  <a:srgbClr val="008000"/>
                </a:solidFill>
              </a:rPr>
              <a:t> л е</a:t>
            </a:r>
            <a:endParaRPr lang="ru-RU" sz="150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Памятка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Не будем срывать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3" name="Picture 5" descr="полевые цветы flowers 4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35824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Не будем </a:t>
            </a:r>
            <a:r>
              <a:rPr lang="ru-RU" sz="5400" dirty="0" smtClean="0">
                <a:solidFill>
                  <a:srgbClr val="FF0000"/>
                </a:solidFill>
              </a:rPr>
              <a:t>ломать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В границах населенных пунктов запретят вырубки дерев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Не будем </a:t>
            </a:r>
            <a:r>
              <a:rPr lang="ru-RU" sz="5400" dirty="0" smtClean="0">
                <a:solidFill>
                  <a:srgbClr val="FF0000"/>
                </a:solidFill>
              </a:rPr>
              <a:t>обижать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ДИКАЯ ПРИРОДА. ИНТЕРЕСНЫЕ ФОТО &quot; БЕСПЛАТНЫЕ ИГРЫ, СКАЧАТЬ ФИЛЬМЫ, СКАЧАТЬ БЕСПЛАТНО МУЗЫКУ, ОБОИ ДЛЯ РАБОЧЕГО СТОЛА, ФОТО ЗНАМ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3571900" cy="2719375"/>
          </a:xfrm>
          <a:prstGeom prst="rect">
            <a:avLst/>
          </a:prstGeom>
          <a:noFill/>
        </p:spPr>
      </p:pic>
      <p:pic>
        <p:nvPicPr>
          <p:cNvPr id="22532" name="Picture 4" descr="http://im3-tub-ru.yandex.net/i?id=05e94a332f2d8d0b61b073af04786779-111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643338" cy="2500330"/>
          </a:xfrm>
          <a:prstGeom prst="rect">
            <a:avLst/>
          </a:prstGeom>
          <a:noFill/>
        </p:spPr>
      </p:pic>
      <p:pic>
        <p:nvPicPr>
          <p:cNvPr id="22534" name="Picture 6" descr="Дневник Nina_Filatowa : LiveInternet - Российский Сервис Онл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929066"/>
            <a:ext cx="4500594" cy="2928934"/>
          </a:xfrm>
          <a:prstGeom prst="rect">
            <a:avLst/>
          </a:prstGeom>
          <a:noFill/>
        </p:spPr>
      </p:pic>
      <p:pic>
        <p:nvPicPr>
          <p:cNvPr id="22536" name="Picture 8" descr="шикарные фотографии дикой приро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85860"/>
            <a:ext cx="4500595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Не будем </a:t>
            </a:r>
            <a:r>
              <a:rPr lang="ru-RU" sz="5400" dirty="0" smtClean="0">
                <a:solidFill>
                  <a:srgbClr val="FF0000"/>
                </a:solidFill>
              </a:rPr>
              <a:t>разжигать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Россиян хотят штрафовать за прогулки в лесу &quot; Новости России и Алтайского края. АлтайP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98" cy="5362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4214842" cy="2714644"/>
          </a:xfrm>
          <a:prstGeom prst="rect">
            <a:avLst/>
          </a:prstGeom>
          <a:noFill/>
        </p:spPr>
      </p:pic>
      <p:pic>
        <p:nvPicPr>
          <p:cNvPr id="20486" name="Picture 6" descr="&quot;persuasi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714776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Ноябрь - стихи и проза на Избе-Читаль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65" name="Picture 9" descr="Как нарисовать круг в HTML5 (Canva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286148" cy="3143248"/>
          </a:xfrm>
          <a:prstGeom prst="rect">
            <a:avLst/>
          </a:prstGeom>
          <a:noFill/>
        </p:spPr>
      </p:pic>
      <p:pic>
        <p:nvPicPr>
          <p:cNvPr id="19467" name="Picture 11" descr="Аватар &quot;Желтый круг&quot; - Поиск аватар. Скачать аватары бесплатно. Коллекция аватар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14710" cy="3143248"/>
          </a:xfrm>
          <a:prstGeom prst="rect">
            <a:avLst/>
          </a:prstGeom>
          <a:noFill/>
        </p:spPr>
      </p:pic>
      <p:pic>
        <p:nvPicPr>
          <p:cNvPr id="19469" name="Picture 13" descr="Вит Ценёв - Отгад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429000"/>
            <a:ext cx="3214710" cy="3071834"/>
          </a:xfrm>
          <a:prstGeom prst="rect">
            <a:avLst/>
          </a:prstGeom>
          <a:noFill/>
        </p:spPr>
      </p:pic>
      <p:pic>
        <p:nvPicPr>
          <p:cNvPr id="19471" name="Picture 15" descr="Как нарисовать спасательный круг Сайт о рисован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00438"/>
            <a:ext cx="3357586" cy="3000396"/>
          </a:xfrm>
          <a:prstGeom prst="rect">
            <a:avLst/>
          </a:prstGeom>
          <a:noFill/>
        </p:spPr>
      </p:pic>
      <p:pic>
        <p:nvPicPr>
          <p:cNvPr id="19473" name="Picture 17" descr="Зада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85728"/>
            <a:ext cx="2633636" cy="27050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Памятка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Ребята, как называется лист                         -с дуба?  -с клена?  -с березы?   </vt:lpstr>
      <vt:lpstr>Слайд 12</vt:lpstr>
      <vt:lpstr>Слайд 13</vt:lpstr>
      <vt:lpstr>Спасибо  за  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Глушкова</cp:lastModifiedBy>
  <cp:revision>21</cp:revision>
  <dcterms:created xsi:type="dcterms:W3CDTF">2015-01-04T10:46:25Z</dcterms:created>
  <dcterms:modified xsi:type="dcterms:W3CDTF">2015-02-18T05:35:15Z</dcterms:modified>
</cp:coreProperties>
</file>