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0" r:id="rId3"/>
    <p:sldId id="261" r:id="rId4"/>
    <p:sldId id="271" r:id="rId5"/>
    <p:sldId id="262" r:id="rId6"/>
    <p:sldId id="256" r:id="rId7"/>
    <p:sldId id="263" r:id="rId8"/>
    <p:sldId id="258" r:id="rId9"/>
    <p:sldId id="259" r:id="rId10"/>
    <p:sldId id="264" r:id="rId11"/>
    <p:sldId id="265" r:id="rId12"/>
    <p:sldId id="266" r:id="rId13"/>
    <p:sldId id="267" r:id="rId14"/>
    <p:sldId id="25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BDFC2E-88EC-42EC-B0A4-F153610482F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F6DAE05-2E0B-4ECB-9ED1-02875F2455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9;&#1077;&#1084;&#1080;&#1085;&#1072;&#1088;\Minus-Heal-the-world-shortshort-2(muzofon.com)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9;&#1077;&#1084;&#1080;&#1085;&#1072;&#1088;\Minus-Heal-the-world-shortshort-2(muzofon.com).mp3" TargetMode="External"/><Relationship Id="rId6" Type="http://schemas.openxmlformats.org/officeDocument/2006/relationships/image" Target="../media/image44.jpeg"/><Relationship Id="rId5" Type="http://schemas.openxmlformats.org/officeDocument/2006/relationships/image" Target="../media/image5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9;&#1077;&#1084;&#1080;&#1085;&#1072;&#1088;\Pelageya%20-%20&#1074;%20&#1075;&#1086;&#1088;&#1085;&#1080;&#1094;&#1077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89;&#1077;&#1084;&#1080;&#1085;&#1072;&#1088;\Tirol_skie_narodnye_pesni_-_Pesnya_pro_gnoma_muzofon.com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8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357298"/>
            <a:ext cx="660706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0"/>
            <a:ext cx="5929354" cy="1219200"/>
          </a:xfrm>
        </p:spPr>
        <p:txBody>
          <a:bodyPr/>
          <a:lstStyle/>
          <a:p>
            <a:r>
              <a:rPr b="1" smtClean="0">
                <a:solidFill>
                  <a:schemeClr val="tx1"/>
                </a:solidFill>
              </a:rPr>
              <a:t>The world around us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200025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3857628"/>
            <a:ext cx="1643074" cy="19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714356"/>
            <a:ext cx="1338253" cy="16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3071810"/>
            <a:ext cx="1614481" cy="193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643182"/>
            <a:ext cx="1747833" cy="20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285728"/>
            <a:ext cx="1595433" cy="191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ччч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5643578"/>
            <a:ext cx="75723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1500166" y="642918"/>
            <a:ext cx="5857916" cy="5357850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488" y="1643050"/>
            <a:ext cx="278608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NAME: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TOWN: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HOBBY: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NATIVE LANGUAGE: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FOREIGN LANGUAGE: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FAVOURITE HOLIDAY: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SYMBOL: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PROJECT: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PRESENT: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365104"/>
            <a:ext cx="952500" cy="1143000"/>
          </a:xfrm>
          <a:prstGeom prst="rect">
            <a:avLst/>
          </a:prstGeom>
          <a:noFill/>
        </p:spPr>
      </p:pic>
      <p:pic>
        <p:nvPicPr>
          <p:cNvPr id="5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952500" cy="1143000"/>
          </a:xfrm>
          <a:prstGeom prst="rect">
            <a:avLst/>
          </a:prstGeom>
          <a:noFill/>
        </p:spPr>
      </p:pic>
      <p:pic>
        <p:nvPicPr>
          <p:cNvPr id="6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1500174"/>
            <a:ext cx="952500" cy="1143000"/>
          </a:xfrm>
          <a:prstGeom prst="rect">
            <a:avLst/>
          </a:prstGeom>
          <a:noFill/>
        </p:spPr>
      </p:pic>
      <p:pic>
        <p:nvPicPr>
          <p:cNvPr id="7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4000504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/>
          <a:lstStyle/>
          <a:p>
            <a:pPr algn="ctr"/>
            <a:r>
              <a:rPr b="1" smtClean="0"/>
              <a:t>Postcrossing</a:t>
            </a:r>
            <a:endParaRPr lang="ru-RU" b="1" dirty="0"/>
          </a:p>
        </p:txBody>
      </p:sp>
      <p:pic>
        <p:nvPicPr>
          <p:cNvPr id="22530" name="Picture 2" descr="C:\Documents and Settings\alex\Мои документы\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14422"/>
            <a:ext cx="3714776" cy="532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C:\Documents and Settings\alex\Мои документы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214422"/>
            <a:ext cx="3586135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lex\Мои документы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14290"/>
            <a:ext cx="69245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http://stat15.privet.ru/lr/0907fd39037fcfa31d4b3738bd15fad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285992"/>
            <a:ext cx="3123991" cy="431481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500166" y="3000372"/>
            <a:ext cx="207170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Hello,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name is_____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 from___________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My hobby_____________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Have a blessed and happy Easter!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May chocolate be plenty and hags be many! Happy Easter!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Best wishes,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Times New Roman" pitchFamily="18" charset="0"/>
              </a:rPr>
              <a:t>______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23559" name="Picture 7" descr="http://www.greenmama.ua/dn_images/01/28/71/87/1239118619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00496" y="5572140"/>
            <a:ext cx="4114800" cy="1000125"/>
          </a:xfrm>
          <a:prstGeom prst="rect">
            <a:avLst/>
          </a:prstGeom>
          <a:noFill/>
        </p:spPr>
      </p:pic>
      <p:pic>
        <p:nvPicPr>
          <p:cNvPr id="23561" name="Picture 9" descr="http://i028.radikal.ru/0804/d9/dbe1b91e649f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2786058"/>
            <a:ext cx="2095500" cy="2552700"/>
          </a:xfrm>
          <a:prstGeom prst="rect">
            <a:avLst/>
          </a:prstGeom>
          <a:noFill/>
        </p:spPr>
      </p:pic>
      <p:pic>
        <p:nvPicPr>
          <p:cNvPr id="7" name="Minus-Heal-the-world-shortshort-2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46043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00042"/>
            <a:ext cx="7393833" cy="5929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lex\Мои документы\Downloads\карта с мосто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857232"/>
            <a:ext cx="8001073" cy="4605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059832" y="908720"/>
            <a:ext cx="2565498" cy="4009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763688" y="1268760"/>
            <a:ext cx="5808708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en-US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Impact"/>
              </a:rPr>
              <a:t>“</a:t>
            </a:r>
            <a:r>
              <a:rPr lang="en-US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Impact"/>
              </a:rPr>
              <a:t>We are together</a:t>
            </a:r>
            <a:r>
              <a:rPr lang="ru-RU" sz="4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/>
                <a:latin typeface="Impact"/>
              </a:rPr>
              <a:t>"</a:t>
            </a:r>
            <a:endParaRPr lang="ru-RU" sz="4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effectLst/>
              <a:latin typeface="Impact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571604" y="5929330"/>
            <a:ext cx="62865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 бюджетное образовательное учреждение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№63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5143512"/>
            <a:ext cx="952500" cy="952500"/>
          </a:xfrm>
          <a:prstGeom prst="rect">
            <a:avLst/>
          </a:prstGeom>
          <a:noFill/>
        </p:spPr>
      </p:pic>
      <p:pic>
        <p:nvPicPr>
          <p:cNvPr id="1030" name="Picture 6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5357826"/>
            <a:ext cx="952500" cy="952500"/>
          </a:xfrm>
          <a:prstGeom prst="rect">
            <a:avLst/>
          </a:prstGeom>
          <a:noFill/>
        </p:spPr>
      </p:pic>
      <p:pic>
        <p:nvPicPr>
          <p:cNvPr id="1031" name="Picture 7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786190"/>
            <a:ext cx="952500" cy="952500"/>
          </a:xfrm>
          <a:prstGeom prst="rect">
            <a:avLst/>
          </a:prstGeom>
          <a:noFill/>
        </p:spPr>
      </p:pic>
      <p:pic>
        <p:nvPicPr>
          <p:cNvPr id="1032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088" y="2071678"/>
            <a:ext cx="1428760" cy="1428760"/>
          </a:xfrm>
          <a:prstGeom prst="rect">
            <a:avLst/>
          </a:prstGeom>
          <a:noFill/>
        </p:spPr>
      </p:pic>
      <p:pic>
        <p:nvPicPr>
          <p:cNvPr id="1033" name="Picture 9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34" y="5214950"/>
            <a:ext cx="952500" cy="952500"/>
          </a:xfrm>
          <a:prstGeom prst="rect">
            <a:avLst/>
          </a:prstGeom>
          <a:noFill/>
        </p:spPr>
      </p:pic>
      <p:pic>
        <p:nvPicPr>
          <p:cNvPr id="1034" name="Picture 10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428604"/>
            <a:ext cx="2047886" cy="2457463"/>
          </a:xfrm>
          <a:prstGeom prst="rect">
            <a:avLst/>
          </a:prstGeom>
          <a:noFill/>
        </p:spPr>
      </p:pic>
      <p:pic>
        <p:nvPicPr>
          <p:cNvPr id="1035" name="Picture 11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24128" y="3140968"/>
            <a:ext cx="1833572" cy="2200286"/>
          </a:xfrm>
          <a:prstGeom prst="rect">
            <a:avLst/>
          </a:prstGeom>
          <a:noFill/>
        </p:spPr>
      </p:pic>
      <p:pic>
        <p:nvPicPr>
          <p:cNvPr id="1036" name="Picture 12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2857500"/>
            <a:ext cx="1619258" cy="1943110"/>
          </a:xfrm>
          <a:prstGeom prst="rect">
            <a:avLst/>
          </a:prstGeom>
          <a:noFill/>
        </p:spPr>
      </p:pic>
      <p:pic>
        <p:nvPicPr>
          <p:cNvPr id="1037" name="Picture 13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4429131"/>
            <a:ext cx="1452566" cy="1743079"/>
          </a:xfrm>
          <a:prstGeom prst="rect">
            <a:avLst/>
          </a:prstGeom>
          <a:noFill/>
        </p:spPr>
      </p:pic>
      <p:pic>
        <p:nvPicPr>
          <p:cNvPr id="1038" name="Picture 14" descr="D:\Anna\Ann 2\Картинки\анимашки\fe038a8b4960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04664"/>
            <a:ext cx="1762134" cy="2114561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547664" y="548680"/>
            <a:ext cx="6357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Клуб интернациональной дружбы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i-main-pic" descr="&amp;Kcy;&amp;acy;&amp;rcy;&amp;tcy;&amp;icy;&amp;ncy;&amp;kcy;&amp;acy; 118 &amp;icy;&amp;zcy; 202896"/>
          <p:cNvPicPr/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564904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785918" y="5572140"/>
            <a:ext cx="54906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We are different but we are together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9" name="Minus-Heal-the-world-shortshort-2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1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ess-release.by/wp-content/uploads/2012/03/world_tou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714356"/>
            <a:ext cx="6786610" cy="50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4857760"/>
            <a:ext cx="1214446" cy="1457335"/>
          </a:xfrm>
          <a:prstGeom prst="rect">
            <a:avLst/>
          </a:prstGeom>
          <a:noFill/>
        </p:spPr>
      </p:pic>
      <p:pic>
        <p:nvPicPr>
          <p:cNvPr id="5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714356"/>
            <a:ext cx="1309697" cy="1571636"/>
          </a:xfrm>
          <a:prstGeom prst="rect">
            <a:avLst/>
          </a:prstGeom>
          <a:noFill/>
        </p:spPr>
      </p:pic>
      <p:pic>
        <p:nvPicPr>
          <p:cNvPr id="6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552" y="4365104"/>
            <a:ext cx="952500" cy="1143000"/>
          </a:xfrm>
          <a:prstGeom prst="rect">
            <a:avLst/>
          </a:prstGeom>
          <a:noFill/>
        </p:spPr>
      </p:pic>
      <p:pic>
        <p:nvPicPr>
          <p:cNvPr id="7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143248"/>
            <a:ext cx="1379718" cy="1655662"/>
          </a:xfrm>
          <a:prstGeom prst="rect">
            <a:avLst/>
          </a:prstGeom>
          <a:noFill/>
        </p:spPr>
      </p:pic>
      <p:pic>
        <p:nvPicPr>
          <p:cNvPr id="8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4143380"/>
            <a:ext cx="1309690" cy="1571628"/>
          </a:xfrm>
          <a:prstGeom prst="rect">
            <a:avLst/>
          </a:prstGeom>
          <a:noFill/>
        </p:spPr>
      </p:pic>
      <p:pic>
        <p:nvPicPr>
          <p:cNvPr id="9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571480"/>
            <a:ext cx="1432108" cy="1718530"/>
          </a:xfrm>
          <a:prstGeom prst="rect">
            <a:avLst/>
          </a:prstGeom>
          <a:noFill/>
        </p:spPr>
      </p:pic>
      <p:pic>
        <p:nvPicPr>
          <p:cNvPr id="10" name="Pelageya - в горниц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0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elrussia.ru/kontent/pict/stat/7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57166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http://img-fotki.yandex.ru/get/9754/143500188.e/0_e2a47_5f3e675c_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428868"/>
            <a:ext cx="2619393" cy="1964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6" descr="http://s51.radikal.ru/i131/1209/dd/a079f0df4af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57166"/>
            <a:ext cx="2965796" cy="216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2" descr="http://www.gosrf.ru/images/sht/15/112/rsl/3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2357430"/>
            <a:ext cx="2786363" cy="2091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://turtella.ru/photos/32/l65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00364" y="2357430"/>
            <a:ext cx="2714644" cy="2035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http://s13.radikal.ru/i186/1204/95/a9a97183884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7818" y="4214818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14" descr="http://www.wiki.vladimir.i-edu.ru/images/5/54/554_0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14480" y="4143380"/>
            <a:ext cx="1714512" cy="242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4282" y="4500570"/>
            <a:ext cx="1428760" cy="1428760"/>
          </a:xfrm>
          <a:prstGeom prst="rect">
            <a:avLst/>
          </a:prstGeom>
          <a:noFill/>
        </p:spPr>
      </p:pic>
      <p:pic>
        <p:nvPicPr>
          <p:cNvPr id="11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500430" y="4572008"/>
            <a:ext cx="1428760" cy="1428760"/>
          </a:xfrm>
          <a:prstGeom prst="rect">
            <a:avLst/>
          </a:prstGeom>
          <a:noFill/>
        </p:spPr>
      </p:pic>
      <p:pic>
        <p:nvPicPr>
          <p:cNvPr id="12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72396" y="4572008"/>
            <a:ext cx="1428760" cy="1428760"/>
          </a:xfrm>
          <a:prstGeom prst="rect">
            <a:avLst/>
          </a:prstGeom>
          <a:noFill/>
        </p:spPr>
      </p:pic>
      <p:pic>
        <p:nvPicPr>
          <p:cNvPr id="13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58" y="714356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ou5.86mmc-megion.edusite.ru/images/424f5c2528a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428604"/>
            <a:ext cx="5910268" cy="6129982"/>
          </a:xfrm>
          <a:prstGeom prst="rect">
            <a:avLst/>
          </a:prstGeom>
          <a:noFill/>
        </p:spPr>
      </p:pic>
      <p:pic>
        <p:nvPicPr>
          <p:cNvPr id="3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214290"/>
            <a:ext cx="1309697" cy="1571636"/>
          </a:xfrm>
          <a:prstGeom prst="rect">
            <a:avLst/>
          </a:prstGeom>
          <a:noFill/>
        </p:spPr>
      </p:pic>
      <p:pic>
        <p:nvPicPr>
          <p:cNvPr id="4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357166"/>
            <a:ext cx="1309697" cy="1571636"/>
          </a:xfrm>
          <a:prstGeom prst="rect">
            <a:avLst/>
          </a:prstGeom>
          <a:noFill/>
        </p:spPr>
      </p:pic>
      <p:pic>
        <p:nvPicPr>
          <p:cNvPr id="5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4357694"/>
            <a:ext cx="1309697" cy="1571636"/>
          </a:xfrm>
          <a:prstGeom prst="rect">
            <a:avLst/>
          </a:prstGeom>
          <a:noFill/>
        </p:spPr>
      </p:pic>
      <p:pic>
        <p:nvPicPr>
          <p:cNvPr id="6" name="Picture 4" descr="D:\Anna\Ann 2\Картинки\анимашки\7361173_37118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572008"/>
            <a:ext cx="1309697" cy="1571636"/>
          </a:xfrm>
          <a:prstGeom prst="rect">
            <a:avLst/>
          </a:prstGeom>
          <a:noFill/>
        </p:spPr>
      </p:pic>
      <p:pic>
        <p:nvPicPr>
          <p:cNvPr id="7" name="Tirol_skie_narodnye_pesni_-_Pesnya_pro_gnom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57252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/>
              <a:t>T</a:t>
            </a:r>
            <a:r>
              <a:rPr b="1" smtClean="0"/>
              <a:t>he sights of Germany</a:t>
            </a:r>
            <a:endParaRPr lang="ru-RU" b="1" dirty="0"/>
          </a:p>
        </p:txBody>
      </p:sp>
      <p:pic>
        <p:nvPicPr>
          <p:cNvPr id="1028" name="Picture 4" descr="http://bg.artcosmos.eu/img/Animated-Flag-Germany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928802"/>
            <a:ext cx="5143536" cy="33858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http://webgall.net/_webgall/_public/Schlei_2007_pub/slides/1700%20DSC_5360%20cop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857628"/>
            <a:ext cx="3929090" cy="2630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72" name="Picture 20" descr="http://i215.photobucket.com/albums/cc162/alexk666sa/europe/sob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6" y="285728"/>
            <a:ext cx="2643206" cy="3520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74" name="Picture 22" descr="http://gorod.turizm.ru/dost_gallery/02/38/53/450_230_138150252795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928802"/>
            <a:ext cx="3773791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76" name="Picture 24" descr="http://gorod.turizm.ru/dost_gallery/02/40/00/450_230_138230850987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48" y="357166"/>
            <a:ext cx="3494249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www.lastminuteurlaubsangebote.de/wp-content/uploads/Brandenburger_Tor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3929066"/>
            <a:ext cx="3929090" cy="2578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38088" y="2071678"/>
            <a:ext cx="1428760" cy="1428760"/>
          </a:xfrm>
          <a:prstGeom prst="rect">
            <a:avLst/>
          </a:prstGeom>
          <a:noFill/>
        </p:spPr>
      </p:pic>
      <p:pic>
        <p:nvPicPr>
          <p:cNvPr id="15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2066" y="2357430"/>
            <a:ext cx="1428760" cy="1428760"/>
          </a:xfrm>
          <a:prstGeom prst="rect">
            <a:avLst/>
          </a:prstGeom>
          <a:noFill/>
        </p:spPr>
      </p:pic>
      <p:pic>
        <p:nvPicPr>
          <p:cNvPr id="16" name="Picture 8" descr="D:\Anna\Ann 2\Картинки\анимашки\рис.3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9124" y="50004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Documents and Settings\alex\Мои документы\Downloads\DSCF763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000108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Documents and Settings\alex\Мои документы\Downloads\DSCF799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428604"/>
            <a:ext cx="3583046" cy="2687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Documents and Settings\alex\Мои документы\Downloads\DSC0742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3786214" cy="284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Documents and Settings\alex\Мои документы\Downloads\школа Феликса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286124"/>
            <a:ext cx="4059238" cy="30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alex\Мои документы\Downloads\DSCF97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8" y="2857496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alex\Мои документы\Downloads\DSC0741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00438"/>
            <a:ext cx="4059238" cy="304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C:\Documents and Settings\alex\Мои документы\Downloads\DSC074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00438"/>
            <a:ext cx="4059237" cy="3044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Documents and Settings\alex\Мои документы\Downloads\DSC074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357166"/>
            <a:ext cx="4059238" cy="30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C:\Documents and Settings\alex\Мои документы\Downloads\DSC074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66"/>
            <a:ext cx="4059238" cy="304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522</TotalTime>
  <Words>99</Words>
  <Application>Microsoft Office PowerPoint</Application>
  <PresentationFormat>Экран (4:3)</PresentationFormat>
  <Paragraphs>27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The world around us</vt:lpstr>
      <vt:lpstr>Слайд 2</vt:lpstr>
      <vt:lpstr>Слайд 3</vt:lpstr>
      <vt:lpstr>Слайд 4</vt:lpstr>
      <vt:lpstr>           The sights of Germany</vt:lpstr>
      <vt:lpstr>Слайд 6</vt:lpstr>
      <vt:lpstr>Слайд 7</vt:lpstr>
      <vt:lpstr>Слайд 8</vt:lpstr>
      <vt:lpstr>Слайд 9</vt:lpstr>
      <vt:lpstr>Слайд 10</vt:lpstr>
      <vt:lpstr>Postcrossing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re</cp:lastModifiedBy>
  <cp:revision>40</cp:revision>
  <dcterms:created xsi:type="dcterms:W3CDTF">2014-03-13T18:08:08Z</dcterms:created>
  <dcterms:modified xsi:type="dcterms:W3CDTF">2015-03-24T20:49:43Z</dcterms:modified>
</cp:coreProperties>
</file>