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99" r:id="rId3"/>
    <p:sldId id="300" r:id="rId4"/>
    <p:sldId id="258" r:id="rId5"/>
    <p:sldId id="286" r:id="rId6"/>
    <p:sldId id="267" r:id="rId7"/>
    <p:sldId id="296" r:id="rId8"/>
    <p:sldId id="297" r:id="rId9"/>
    <p:sldId id="259" r:id="rId10"/>
    <p:sldId id="287" r:id="rId11"/>
    <p:sldId id="295" r:id="rId12"/>
    <p:sldId id="265" r:id="rId13"/>
    <p:sldId id="305" r:id="rId14"/>
    <p:sldId id="260" r:id="rId15"/>
    <p:sldId id="264" r:id="rId16"/>
    <p:sldId id="276" r:id="rId17"/>
    <p:sldId id="324" r:id="rId18"/>
    <p:sldId id="262" r:id="rId19"/>
    <p:sldId id="268" r:id="rId20"/>
    <p:sldId id="303" r:id="rId21"/>
    <p:sldId id="301" r:id="rId22"/>
    <p:sldId id="323" r:id="rId23"/>
    <p:sldId id="325" r:id="rId24"/>
    <p:sldId id="326" r:id="rId25"/>
    <p:sldId id="31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EA96B-2E8B-497B-9432-CF84878E2DCB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oleObject" Target="../embeddings/_________Microsoft_Office_Word_97_-_20031.doc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3059832" y="908720"/>
            <a:ext cx="2565498" cy="4009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763688" y="1268760"/>
            <a:ext cx="5808708" cy="137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latin typeface="Impact"/>
              </a:rPr>
              <a:t>“</a:t>
            </a:r>
            <a:r>
              <a:rPr lang="en-US" sz="4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/>
                <a:latin typeface="Impact"/>
              </a:rPr>
              <a:t>We are together</a:t>
            </a:r>
            <a:r>
              <a:rPr lang="ru-RU" sz="4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/>
                <a:latin typeface="Impact"/>
              </a:rPr>
              <a:t>"</a:t>
            </a:r>
            <a:endParaRPr lang="ru-RU" sz="4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2D050"/>
              </a:solidFill>
              <a:effectLst/>
              <a:latin typeface="Impact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785918" y="6057781"/>
            <a:ext cx="628651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 бюджетное образовательное учреждение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Средняя общеобразовательная школа №63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00760" y="5143512"/>
            <a:ext cx="952500" cy="952500"/>
          </a:xfrm>
          <a:prstGeom prst="rect">
            <a:avLst/>
          </a:prstGeom>
          <a:noFill/>
        </p:spPr>
      </p:pic>
      <p:pic>
        <p:nvPicPr>
          <p:cNvPr id="1030" name="Picture 6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5357826"/>
            <a:ext cx="952500" cy="952500"/>
          </a:xfrm>
          <a:prstGeom prst="rect">
            <a:avLst/>
          </a:prstGeom>
          <a:noFill/>
        </p:spPr>
      </p:pic>
      <p:pic>
        <p:nvPicPr>
          <p:cNvPr id="1031" name="Picture 7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2" y="3786190"/>
            <a:ext cx="952500" cy="952500"/>
          </a:xfrm>
          <a:prstGeom prst="rect">
            <a:avLst/>
          </a:prstGeom>
          <a:noFill/>
        </p:spPr>
      </p:pic>
      <p:pic>
        <p:nvPicPr>
          <p:cNvPr id="1032" name="Picture 8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8088" y="2071678"/>
            <a:ext cx="1428760" cy="1428760"/>
          </a:xfrm>
          <a:prstGeom prst="rect">
            <a:avLst/>
          </a:prstGeom>
          <a:noFill/>
        </p:spPr>
      </p:pic>
      <p:pic>
        <p:nvPicPr>
          <p:cNvPr id="1033" name="Picture 9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43834" y="5214950"/>
            <a:ext cx="952500" cy="952500"/>
          </a:xfrm>
          <a:prstGeom prst="rect">
            <a:avLst/>
          </a:prstGeom>
          <a:noFill/>
        </p:spPr>
      </p:pic>
      <p:pic>
        <p:nvPicPr>
          <p:cNvPr id="1034" name="Picture 10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57950" y="428604"/>
            <a:ext cx="2047886" cy="2457463"/>
          </a:xfrm>
          <a:prstGeom prst="rect">
            <a:avLst/>
          </a:prstGeom>
          <a:noFill/>
        </p:spPr>
      </p:pic>
      <p:pic>
        <p:nvPicPr>
          <p:cNvPr id="1035" name="Picture 11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24128" y="3140968"/>
            <a:ext cx="1833572" cy="2200286"/>
          </a:xfrm>
          <a:prstGeom prst="rect">
            <a:avLst/>
          </a:prstGeom>
          <a:noFill/>
        </p:spPr>
      </p:pic>
      <p:pic>
        <p:nvPicPr>
          <p:cNvPr id="1036" name="Picture 12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28992" y="2857500"/>
            <a:ext cx="1619258" cy="1943110"/>
          </a:xfrm>
          <a:prstGeom prst="rect">
            <a:avLst/>
          </a:prstGeom>
          <a:noFill/>
        </p:spPr>
      </p:pic>
      <p:pic>
        <p:nvPicPr>
          <p:cNvPr id="1037" name="Picture 1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71604" y="4429131"/>
            <a:ext cx="1452566" cy="1743079"/>
          </a:xfrm>
          <a:prstGeom prst="rect">
            <a:avLst/>
          </a:prstGeom>
          <a:noFill/>
        </p:spPr>
      </p:pic>
      <p:pic>
        <p:nvPicPr>
          <p:cNvPr id="1038" name="Picture 14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59832" y="404664"/>
            <a:ext cx="1762134" cy="211456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47664" y="548680"/>
            <a:ext cx="6357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Клуб интернациональной дружбы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" name="i-main-pic" descr="&amp;Kcy;&amp;acy;&amp;rcy;&amp;tcy;&amp;icy;&amp;ncy;&amp;kcy;&amp;acy; 118 &amp;icy;&amp;zcy; 202896"/>
          <p:cNvPicPr/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2564904"/>
            <a:ext cx="33123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791274" y="5733256"/>
            <a:ext cx="549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We are different but we are together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Театр юного зрителя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Anna\Ann 3\нмр2011-2012\фестиваль песни\S730003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1000108"/>
            <a:ext cx="214314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D:\Anna\Ann 2\Фото\сказка конференция\S730001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86050" y="1000108"/>
            <a:ext cx="2957881" cy="194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D:\Anna\Ann 2\Фото\предметная неделя\S730132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488" y="3214686"/>
            <a:ext cx="2853854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D:\Anna\Ann 2\Фото\fairy-tale\S730090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86446" y="1000108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D:\Anna\Ann 2\Фото\городской семинар\фото1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929322" y="3714752"/>
            <a:ext cx="2786082" cy="179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http://iloveserial.net/uploads/posts/2010-10/1286906355_eralash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0034" y="4000504"/>
            <a:ext cx="2928958" cy="2372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«Фестиваль народов Поволжья»</a:t>
            </a:r>
            <a:endParaRPr lang="ru-RU" sz="3200" b="1" dirty="0"/>
          </a:p>
        </p:txBody>
      </p:sp>
      <p:pic>
        <p:nvPicPr>
          <p:cNvPr id="52227" name="Picture 3" descr="D:\Anna\Ann 3\научно-методическая работа 2012-2013\семинар\Школа 06-12-2012\06-12-2012-1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00430" y="3143248"/>
            <a:ext cx="4904210" cy="3269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6" name="Picture 2" descr="D:\Anna\Ann 3\научно-методическая работа 2012-2013\семинар\Школа 06-12-2012\06-12-2012-1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1142984"/>
            <a:ext cx="4643069" cy="3095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0" y="4857760"/>
            <a:ext cx="952500" cy="1143000"/>
          </a:xfrm>
          <a:prstGeom prst="rect">
            <a:avLst/>
          </a:prstGeom>
          <a:noFill/>
        </p:spPr>
      </p:pic>
      <p:pic>
        <p:nvPicPr>
          <p:cNvPr id="6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71670" y="4857760"/>
            <a:ext cx="952500" cy="1143000"/>
          </a:xfrm>
          <a:prstGeom prst="rect">
            <a:avLst/>
          </a:prstGeom>
          <a:noFill/>
        </p:spPr>
      </p:pic>
      <p:pic>
        <p:nvPicPr>
          <p:cNvPr id="7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68" y="1500174"/>
            <a:ext cx="952500" cy="1143000"/>
          </a:xfrm>
          <a:prstGeom prst="rect">
            <a:avLst/>
          </a:prstGeom>
          <a:noFill/>
        </p:spPr>
      </p:pic>
      <p:pic>
        <p:nvPicPr>
          <p:cNvPr id="8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72132" y="1428736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Postcrossing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38" y="1285860"/>
            <a:ext cx="7286676" cy="4889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714348" y="1511186"/>
            <a:ext cx="8001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415" name="Рисунок 2" descr="D:\Anna\Ann 2\классное руководство 20010-2011\казань 2.10.10\казань\2010_10_02_IMG_1221.JPG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785794"/>
            <a:ext cx="342899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643174" y="357166"/>
            <a:ext cx="25833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Путешествия 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2" descr="D:\Anna\Ann 2\классное руководство 20010-2011\самара2011\S73001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5786446" y="857232"/>
            <a:ext cx="3009904" cy="2257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D:\Anna\Ann 2\классное руководство 2011-2012\18.09 Cаранск\2011_09_18\_MG_409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3429000"/>
            <a:ext cx="2785755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 descr="D:\Anna\Ann 2\Классное руководство 2012-2013\экскурсии\чебоксары\DSC0886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071802" y="1357298"/>
            <a:ext cx="2762270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D:\Anna\Ann 2\классное руководство 20010-2011\краев.музей 5,6А\DSC0290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2857488" y="4071942"/>
            <a:ext cx="2952770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2" descr="D:\Anna\Ann 2\классное руководство 20010-2011\13.11.2010 ундоры\S7300030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929322" y="3286124"/>
            <a:ext cx="3047595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Благотворительные акции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3600" b="1" dirty="0" smtClean="0">
                <a:solidFill>
                  <a:srgbClr val="C00000"/>
                </a:solidFill>
              </a:rPr>
              <a:t>Charity: water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J:\Благотворительность.Вода\S7300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57290" y="1428736"/>
            <a:ext cx="6644238" cy="4983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Free rice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928670"/>
            <a:ext cx="7947113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b="1" dirty="0" smtClean="0"/>
              <a:t>Акция  «Книгу в каждую семью»</a:t>
            </a:r>
          </a:p>
        </p:txBody>
      </p:sp>
      <p:pic>
        <p:nvPicPr>
          <p:cNvPr id="49154" name="Picture 2" descr="D:\Anna\Ann 2\классное руководство 20010-2011\акция тимуровский отряд\S730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42910" y="1357298"/>
            <a:ext cx="3826940" cy="287020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5" name="Picture 3" descr="D:\Anna\Ann 2\классное руководство 20010-2011\акция тимуровский отряд\S73000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357298"/>
            <a:ext cx="4071966" cy="305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D:\Anna\Ann 2\классное руководство 20010-2011\сбор книг многодетным детям\S730000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5984" y="3286124"/>
            <a:ext cx="4191029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6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4813" y="4357688"/>
            <a:ext cx="15478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4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48438" y="4214813"/>
            <a:ext cx="15478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5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625" y="857250"/>
            <a:ext cx="2119313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1563" y="1000125"/>
            <a:ext cx="1976437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28662" y="285728"/>
            <a:ext cx="5857884" cy="207170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Проведение экологической акции «Бумажный лист спасет зеленый» - сбор макулатуры.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Благотворительная акция «осенняя неделя добра»- сбор вещей для детских домов.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Благотворительная акция по сбору средств от продажи рождественских открыток, сделанных своими руками для оказания помощи  конного ДОЦ «Талисман»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Anna\Ann 3\научно-методическая работа 2013-2014\волонтеры\Причал Надежды\IMG_6379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57884" y="2643182"/>
            <a:ext cx="2943225" cy="196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754" name="Picture 2" descr="D:\Anna\Ann 3\научно-методическая работа 2013-2014\волонтеры\1 областной съезд волонтеров\2014-02-09 01.04.5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86512" y="4572008"/>
            <a:ext cx="2667018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4143380"/>
            <a:ext cx="3083679" cy="2300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J:\Ипподром\IMG_2288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2357430"/>
            <a:ext cx="3064676" cy="1924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J:\Ипподром\IMG_2364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215206" y="214290"/>
            <a:ext cx="1714512" cy="2676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:\Anna\Ann 3\научно-методическая работа 2013-2014\юнеско\Юнеско  фото\P9240111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14744" y="3929066"/>
            <a:ext cx="1971675" cy="262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Anna\Ann 3\научно-методическая работа 2012-2013\юнеско\Дом малютки\IMG_2312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71802" y="2285992"/>
            <a:ext cx="2940050" cy="1960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Связь с общественностью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142984"/>
            <a:ext cx="6229336" cy="20002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Интернет ресурсы</a:t>
            </a:r>
          </a:p>
          <a:p>
            <a:pPr algn="ctr">
              <a:buNone/>
            </a:pPr>
            <a:r>
              <a:rPr lang="ru-RU" b="1" dirty="0" smtClean="0"/>
              <a:t>Обновление школьного стенда клуба</a:t>
            </a:r>
          </a:p>
          <a:p>
            <a:endParaRPr lang="ru-RU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52" y="3286124"/>
            <a:ext cx="6572296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Межрегиональный слет президентов </a:t>
            </a:r>
            <a:r>
              <a:rPr lang="ru-RU" sz="3600" b="1" dirty="0" err="1" smtClean="0"/>
              <a:t>КИДов</a:t>
            </a:r>
            <a:endParaRPr lang="ru-RU" sz="3600" b="1" dirty="0"/>
          </a:p>
        </p:txBody>
      </p:sp>
      <p:pic>
        <p:nvPicPr>
          <p:cNvPr id="7170" name="Picture 2" descr="D:\Anna\Ann 3\научно-методическая работа 2012-2013\кид\межрегиональный слет президентов кида\S73002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D:\Anna\Ann 3\научно-методическая работа 2012-2013\кид\межрегиональный слет президентов кида\S73003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Направления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1285860"/>
            <a:ext cx="492922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     </a:t>
            </a:r>
            <a:r>
              <a:rPr lang="ru-RU" sz="2400" b="1" dirty="0" smtClean="0">
                <a:solidFill>
                  <a:srgbClr val="C00000"/>
                </a:solidFill>
              </a:rPr>
              <a:t>Образовательные проекты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2428868"/>
            <a:ext cx="492922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C00000"/>
                </a:solidFill>
              </a:rPr>
              <a:t>    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Культурные проекты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5984" y="3571876"/>
            <a:ext cx="492922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C00000"/>
                </a:solidFill>
              </a:rPr>
              <a:t>              </a:t>
            </a:r>
            <a:r>
              <a:rPr lang="ru-RU" sz="2400" b="1" dirty="0" smtClean="0">
                <a:solidFill>
                  <a:srgbClr val="C00000"/>
                </a:solidFill>
              </a:rPr>
              <a:t>Благотворительные акции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643446"/>
            <a:ext cx="492922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C00000"/>
                </a:solidFill>
              </a:rPr>
              <a:t>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Связь с общественностью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«</a:t>
            </a:r>
            <a:r>
              <a:rPr lang="en-US" sz="3200" b="1" dirty="0" smtClean="0"/>
              <a:t>Smart Club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100354" name="Picture 2" descr="D:\Чайка\DSC054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107154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0355" name="Picture 3" descr="D:\Чайка\DSC054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107154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D:\Чайка\DSC0546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472" y="350043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D:\Чайка\DSC0547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3438" y="350043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Фестиваль иностранный языков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282" name="Picture 2" descr="D:\Фестиваль\IMG_87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1285860"/>
            <a:ext cx="4038600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7283" name="Picture 3" descr="D:\Фестиваль\IMG_89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285860"/>
            <a:ext cx="4038600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D:\Фестиваль\IMG_883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3714752"/>
            <a:ext cx="4038600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D:\Фестиваль\IMG_894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3714752"/>
            <a:ext cx="4038600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latviesiem.co.uk/box/news/521.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5984" y="1214422"/>
            <a:ext cx="4357718" cy="3311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Проект «Ассоциированные школы ЮНЕСКО»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4857760"/>
            <a:ext cx="7072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     Распространение информации об ООН и ЮНЕСКО.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     Экология, охрана окружающей среды.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3.    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Изучение всемирного культурного и природного наследия.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     Права человека, права ребенка, демократия, ненасилие.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2854" y="642918"/>
            <a:ext cx="8901146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Ульяновская модель ООН    Концерт, посвященный 60-летию ЮНЕСКО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78" name="Picture 2" descr="D:\Anna\Ann 3\научно-методическая работа 2012-2013\юнеско\Первый день\IMG_95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500034" y="1714488"/>
            <a:ext cx="4038600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779" name="Picture 3" descr="D:\Anna\Ann 3\научно-методическая работа 2013-2014\юнеско\юнеско 60 лет\защита проектов ЮНЕСКО\2013-09-24 12.33.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 bwMode="auto">
          <a:xfrm>
            <a:off x="4714876" y="171448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780" name="Picture 4" descr="D:\Anna\Ann 3\научно-методическая работа 2013-2014\юнеско\юнеско 60 лет\выступления\IMG_613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57422" y="3857628"/>
            <a:ext cx="3964809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Кружок в рамках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КИДа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«Учимся дружить»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714620"/>
            <a:ext cx="4164835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6803" name="Picture 3" descr="C:\Documents and Settings\alex\Мои документы\кид фото\12-01-2014_19-50-10\imag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500174"/>
            <a:ext cx="4217469" cy="3163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Спасибо за внимание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Секции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Секция по переписке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«Проекты»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Секция «Благотворительные акции»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Секция страноведческая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Пресс- центр»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Секция «Патриот»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Образовательные проекты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b="1" dirty="0" smtClean="0"/>
              <a:t>Просмотр фильмов на английском языке</a:t>
            </a:r>
          </a:p>
          <a:p>
            <a:pPr algn="ctr">
              <a:buFont typeface="Wingdings" pitchFamily="2" charset="2"/>
              <a:buChar char="Ø"/>
            </a:pPr>
            <a:endParaRPr lang="ru-RU" sz="2800" b="1" dirty="0" smtClean="0"/>
          </a:p>
          <a:p>
            <a:pPr algn="ctr">
              <a:buFont typeface="Wingdings" pitchFamily="2" charset="2"/>
              <a:buChar char="Ø"/>
            </a:pPr>
            <a:r>
              <a:rPr lang="ru-RU" sz="2800" b="1" dirty="0" smtClean="0"/>
              <a:t>Участие в научно-практических конференциях, конкурсах и олимпиадах по английскому языку</a:t>
            </a:r>
          </a:p>
          <a:p>
            <a:pPr algn="ctr">
              <a:buFont typeface="Wingdings" pitchFamily="2" charset="2"/>
              <a:buChar char="Ø"/>
            </a:pPr>
            <a:endParaRPr lang="ru-RU" sz="2800" b="1" dirty="0" smtClean="0"/>
          </a:p>
          <a:p>
            <a:pPr algn="ctr">
              <a:buFont typeface="Wingdings" pitchFamily="2" charset="2"/>
              <a:buChar char="Ø"/>
            </a:pPr>
            <a:r>
              <a:rPr lang="ru-RU" sz="2800" b="1" dirty="0" smtClean="0"/>
              <a:t>Участие в зарубежных и Всероссийских образовательных проектах 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Защита проектов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Anna\Ann 3\нмр2011-2012\аленький цветочек\аленький цветочек\S73000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1214422"/>
            <a:ext cx="3857652" cy="2893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D:\Anna\Ann 3\нмр2011-2012\малая академия 2012\100SSCAM\S730002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42" y="1285860"/>
            <a:ext cx="2071702" cy="2762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6716" y="1714488"/>
            <a:ext cx="1428760" cy="1714512"/>
          </a:xfrm>
          <a:prstGeom prst="rect">
            <a:avLst/>
          </a:prstGeom>
          <a:noFill/>
        </p:spPr>
      </p:pic>
      <p:pic>
        <p:nvPicPr>
          <p:cNvPr id="6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99792" y="764704"/>
            <a:ext cx="1428760" cy="1714512"/>
          </a:xfrm>
          <a:prstGeom prst="rect">
            <a:avLst/>
          </a:prstGeom>
          <a:noFill/>
        </p:spPr>
      </p:pic>
      <p:pic>
        <p:nvPicPr>
          <p:cNvPr id="7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1643050"/>
            <a:ext cx="1428760" cy="1714512"/>
          </a:xfrm>
          <a:prstGeom prst="rect">
            <a:avLst/>
          </a:prstGeom>
          <a:noFill/>
        </p:spPr>
      </p:pic>
      <p:pic>
        <p:nvPicPr>
          <p:cNvPr id="8" name="Рисунок 7" descr="C:\Documents and Settings\Admin\Мои документы\проект\S7300306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714752"/>
            <a:ext cx="2286016" cy="276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Anna\Ann 2\Классное руководство 2012-2013\тимуровцы\слет тимуровцев токарева проект барахов\2013-02-05 12.17.10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43636" y="4000504"/>
            <a:ext cx="2762491" cy="208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Admin\Мои документы\проект\бутеры\IMG_4279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86050" y="4286256"/>
            <a:ext cx="335758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ePals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1285860"/>
            <a:ext cx="7810554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Сотрудничество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b="1" dirty="0" smtClean="0"/>
              <a:t>Центр развития молодежи «Эму-эрудит», г.Екатеринбург</a:t>
            </a:r>
          </a:p>
          <a:p>
            <a:r>
              <a:rPr lang="ru-RU" sz="2000" b="1" dirty="0" smtClean="0"/>
              <a:t>Центр дополнительного образования «</a:t>
            </a:r>
            <a:r>
              <a:rPr lang="ru-RU" sz="2000" b="1" dirty="0" err="1" smtClean="0"/>
              <a:t>Снейл</a:t>
            </a:r>
            <a:r>
              <a:rPr lang="ru-RU" sz="2000" b="1" dirty="0" smtClean="0"/>
              <a:t>», г.Омск</a:t>
            </a:r>
          </a:p>
          <a:p>
            <a:r>
              <a:rPr lang="ru-RU" sz="2000" b="1" dirty="0" smtClean="0"/>
              <a:t>Институт развития школьного образования, г.Калининград</a:t>
            </a:r>
          </a:p>
          <a:p>
            <a:r>
              <a:rPr lang="ru-RU" sz="2000" b="1" dirty="0" smtClean="0"/>
              <a:t>Центр дистанционного образования «</a:t>
            </a:r>
            <a:r>
              <a:rPr lang="ru-RU" sz="2000" b="1" dirty="0" err="1" smtClean="0"/>
              <a:t>Эйдос</a:t>
            </a:r>
            <a:r>
              <a:rPr lang="ru-RU" sz="2000" b="1" dirty="0" smtClean="0"/>
              <a:t>», г.Москва</a:t>
            </a:r>
          </a:p>
          <a:p>
            <a:r>
              <a:rPr lang="ru-RU" sz="2000" b="1" dirty="0" smtClean="0"/>
              <a:t>Издательство «Первое сентября», г. Москва</a:t>
            </a:r>
          </a:p>
          <a:p>
            <a:r>
              <a:rPr lang="ru-RU" sz="2000" b="1" dirty="0" smtClean="0"/>
              <a:t>Центр продуктивного обучения, </a:t>
            </a:r>
            <a:r>
              <a:rPr lang="ru-RU" sz="2000" b="1" dirty="0" err="1" smtClean="0"/>
              <a:t>г.Санк-Петербург</a:t>
            </a:r>
            <a:endParaRPr lang="ru-RU" sz="2000" b="1" dirty="0" smtClean="0"/>
          </a:p>
          <a:p>
            <a:r>
              <a:rPr lang="ru-RU" sz="2000" b="1" dirty="0" smtClean="0"/>
              <a:t>Центр знаний и технологий, г.Красноярск</a:t>
            </a:r>
          </a:p>
          <a:p>
            <a:r>
              <a:rPr lang="ru-RU" sz="2000" b="1" dirty="0" smtClean="0"/>
              <a:t>Центр поддержки талантливой молодежи, г.Бийск</a:t>
            </a:r>
          </a:p>
          <a:p>
            <a:r>
              <a:rPr lang="ru-RU" sz="2000" b="1" dirty="0" smtClean="0"/>
              <a:t>Центр дистанционного образования развития детского творчества и спорта «Баньян», г.Горно-Алтайск</a:t>
            </a:r>
          </a:p>
          <a:p>
            <a:r>
              <a:rPr lang="ru-RU" sz="2000" b="1" dirty="0" smtClean="0"/>
              <a:t>Европейское англоязычное образование, г.Минск – г.Киев – г.Рига – г.Москва</a:t>
            </a:r>
            <a:endParaRPr lang="en-US" sz="2000" b="1" dirty="0" smtClean="0"/>
          </a:p>
          <a:p>
            <a:r>
              <a:rPr lang="ru-RU" sz="2000" b="1" dirty="0" smtClean="0"/>
              <a:t>Портал Национальной образовательной программы </a:t>
            </a:r>
          </a:p>
          <a:p>
            <a:pPr>
              <a:buNone/>
            </a:pPr>
            <a:r>
              <a:rPr lang="ru-RU" sz="2000" b="1" dirty="0" smtClean="0"/>
              <a:t>      «ИНТЕЛЛЕКТУАЛЬНО-ТВОРЧЕСКИЙ ПОТЕНЦИАЛ РОССИИ», г.Калуга</a:t>
            </a:r>
          </a:p>
          <a:p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6500826" y="428604"/>
          <a:ext cx="2155830" cy="3039056"/>
        </p:xfrm>
        <a:graphic>
          <a:graphicData uri="http://schemas.openxmlformats.org/presentationml/2006/ole">
            <p:oleObj spid="_x0000_s55298" name="Document" r:id="rId3" imgW="7461917" imgH="10515978" progId="Word.Document.8">
              <p:embed/>
            </p:oleObj>
          </a:graphicData>
        </a:graphic>
      </p:graphicFrame>
      <p:pic>
        <p:nvPicPr>
          <p:cNvPr id="4099" name="Picture 3" descr="D:\Anna\Ann 3\нмр2011-2012\грамоты 2012\1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357166"/>
            <a:ext cx="2160239" cy="30530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0" name="Picture 4" descr="D:\Anna\Ann 3\нмр2011-2012\грамоты 2012\SNAIL\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28926" y="500042"/>
            <a:ext cx="4176464" cy="29184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D:\Anna\Ann 3\нмр2010-2011\грамоты\грамоты англ\евролингва международный конкурс английский язык\Image12.bmp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7544" y="3861048"/>
            <a:ext cx="1850401" cy="26322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D:\Anna\Ann 3\нмр2010-2011\грамоты\грамоты англ\Image1.bmp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411760" y="3717032"/>
            <a:ext cx="2000264" cy="28268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9" name="Picture 5" descr="D:\Anna\Ann 3\нмр2010-2011\грамоты\грамоты англ\222.bmp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44008" y="3861048"/>
            <a:ext cx="2000264" cy="28162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8" name="Picture 2" descr="D:\Anna\Ann 3\нмр2011-2012\грамоты 2012\грамоты альбус\1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732240" y="3789040"/>
            <a:ext cx="2094467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5299" name="Picture 3" descr="D:\Anna\Ann 3\нмр2010-2011\грамоты2011\грамоты англ\t.bmp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857356" y="1428736"/>
            <a:ext cx="2143140" cy="3071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5300" name="Picture 4" descr="D:\Anna\Ann 3\научно-методическая работа\грамоты\Алексеева А.А. дипломы\Изображение 001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214678" y="2214554"/>
            <a:ext cx="3251431" cy="23106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5301" name="Picture 5" descr="D:\Anna\Ann 3\научно-методическая работа 2012-2013\грамоты\грамота эму\5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143636" y="1928802"/>
            <a:ext cx="1689148" cy="25288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14282" y="1857364"/>
            <a:ext cx="2143140" cy="28429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Культурные проекты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Празднование международных и традиционных праздников  и фестивалей других стран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Участие в культурных мероприятиях города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Участие в зарубежных культурных проектах (поездки)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306</Words>
  <Application>Microsoft Office PowerPoint</Application>
  <PresentationFormat>Экран (4:3)</PresentationFormat>
  <Paragraphs>70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Document</vt:lpstr>
      <vt:lpstr>Слайд 1</vt:lpstr>
      <vt:lpstr>Направления</vt:lpstr>
      <vt:lpstr>Секции</vt:lpstr>
      <vt:lpstr>Образовательные проекты</vt:lpstr>
      <vt:lpstr>Защита проектов</vt:lpstr>
      <vt:lpstr>ePals</vt:lpstr>
      <vt:lpstr>Сотрудничество</vt:lpstr>
      <vt:lpstr>Слайд 8</vt:lpstr>
      <vt:lpstr>Культурные проекты</vt:lpstr>
      <vt:lpstr>Театр юного зрителя</vt:lpstr>
      <vt:lpstr>«Фестиваль народов Поволжья»</vt:lpstr>
      <vt:lpstr>Postcrossing</vt:lpstr>
      <vt:lpstr> </vt:lpstr>
      <vt:lpstr>Благотворительные акции Charity: water</vt:lpstr>
      <vt:lpstr>Free rice</vt:lpstr>
      <vt:lpstr>Акция  «Книгу в каждую семью»</vt:lpstr>
      <vt:lpstr>Слайд 17</vt:lpstr>
      <vt:lpstr>Связь с общественностью</vt:lpstr>
      <vt:lpstr>Межрегиональный слет президентов КИДов</vt:lpstr>
      <vt:lpstr>«Smart Club»</vt:lpstr>
      <vt:lpstr>Фестиваль иностранный языков </vt:lpstr>
      <vt:lpstr>Проект «Ассоциированные школы ЮНЕСКО»</vt:lpstr>
      <vt:lpstr>Ульяновская модель ООН    Концерт, посвященный 60-летию ЮНЕСКО</vt:lpstr>
      <vt:lpstr>Кружок в рамках КИДа «Учимся дружить»</vt:lpstr>
      <vt:lpstr>Спасибо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Клуб интернациональной дружбы (КИД)</dc:title>
  <dc:creator>admin</dc:creator>
  <cp:lastModifiedBy>re</cp:lastModifiedBy>
  <cp:revision>69</cp:revision>
  <dcterms:created xsi:type="dcterms:W3CDTF">2013-03-27T18:27:50Z</dcterms:created>
  <dcterms:modified xsi:type="dcterms:W3CDTF">2015-03-24T20:46:35Z</dcterms:modified>
</cp:coreProperties>
</file>