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3" r:id="rId5"/>
    <p:sldId id="261" r:id="rId6"/>
    <p:sldId id="258" r:id="rId7"/>
    <p:sldId id="264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Desktop\Мои документы\УР\4. ПЕДАГОГ\Ноосферное образование\СЛАЙДЫ ОЛОНХО1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0"/>
            <a:ext cx="484913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:\0017-032-Blagorodnye-ljudi-v-durnom-obschestve-v.g.korolenko.jpg"/>
          <p:cNvPicPr>
            <a:picLocks noChangeAspect="1" noChangeArrowheads="1"/>
          </p:cNvPicPr>
          <p:nvPr/>
        </p:nvPicPr>
        <p:blipFill>
          <a:blip r:embed="rId2"/>
          <a:srcRect l="2532" t="3333"/>
          <a:stretch>
            <a:fillRect/>
          </a:stretch>
        </p:blipFill>
        <p:spPr bwMode="auto">
          <a:xfrm>
            <a:off x="1785918" y="500042"/>
            <a:ext cx="5643602" cy="56175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1378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1868" y="1571612"/>
            <a:ext cx="5029200" cy="4525963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Сочувствие – это отзывчивое, участливое отношение к переживаниям, несчастью других.</a:t>
            </a:r>
          </a:p>
        </p:txBody>
      </p:sp>
      <p:pic>
        <p:nvPicPr>
          <p:cNvPr id="4" name="Picture 9" descr="Ожего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214422"/>
            <a:ext cx="2643318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69622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9615"/>
          <a:stretch>
            <a:fillRect/>
          </a:stretch>
        </p:blipFill>
        <p:spPr bwMode="auto">
          <a:xfrm>
            <a:off x="2571736" y="1071546"/>
            <a:ext cx="3295817" cy="3357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81200"/>
            <a:ext cx="8382000" cy="4144963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«Сочувствие, 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	сострадание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			сопереживание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					отзывчивость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31666" y="304800"/>
            <a:ext cx="40735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Тема урока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8347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33800" y="1752600"/>
            <a:ext cx="4953000" cy="43735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А1. 2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А2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А3. 1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А4. 4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А5. 2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А6. 3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667000" y="381000"/>
            <a:ext cx="346267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Самопроверка</a:t>
            </a:r>
          </a:p>
          <a:p>
            <a:pPr algn="ctr"/>
            <a:r>
              <a:rPr lang="ru-RU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Ответы теста</a:t>
            </a:r>
            <a:endParaRPr lang="ru-RU" sz="4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5474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2500298" y="2214554"/>
            <a:ext cx="4357718" cy="16430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Разделы языкознания</a:t>
            </a:r>
          </a:p>
          <a:p>
            <a:pPr algn="ctr"/>
            <a:r>
              <a:rPr lang="ru-RU" sz="2400" dirty="0" smtClean="0"/>
              <a:t>(разделы науки о языке)</a:t>
            </a:r>
            <a:endParaRPr lang="ru-RU" sz="2400" dirty="0"/>
          </a:p>
        </p:txBody>
      </p:sp>
      <p:cxnSp>
        <p:nvCxnSpPr>
          <p:cNvPr id="4" name="Прямая со стрелкой 3"/>
          <p:cNvCxnSpPr>
            <a:stCxn id="2" idx="1"/>
          </p:cNvCxnSpPr>
          <p:nvPr/>
        </p:nvCxnSpPr>
        <p:spPr>
          <a:xfrm rot="16200000" flipV="1">
            <a:off x="2413322" y="1730026"/>
            <a:ext cx="669250" cy="7810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>
            <a:stCxn id="2" idx="7"/>
          </p:cNvCxnSpPr>
          <p:nvPr/>
        </p:nvCxnSpPr>
        <p:spPr>
          <a:xfrm rot="5400000" flipH="1" flipV="1">
            <a:off x="6204304" y="1801465"/>
            <a:ext cx="669250" cy="6381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>
            <a:stCxn id="2" idx="3"/>
          </p:cNvCxnSpPr>
          <p:nvPr/>
        </p:nvCxnSpPr>
        <p:spPr>
          <a:xfrm rot="5400000">
            <a:off x="2413322" y="3489669"/>
            <a:ext cx="597812" cy="8524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2" idx="5"/>
          </p:cNvCxnSpPr>
          <p:nvPr/>
        </p:nvCxnSpPr>
        <p:spPr>
          <a:xfrm rot="16200000" flipH="1">
            <a:off x="6311461" y="3525387"/>
            <a:ext cx="526374" cy="7096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0"/>
            <a:ext cx="4343400" cy="6795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98521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47</Words>
  <Application>Microsoft Office PowerPoint</Application>
  <PresentationFormat>Экран (4:3)</PresentationFormat>
  <Paragraphs>17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11</cp:revision>
  <dcterms:created xsi:type="dcterms:W3CDTF">2014-02-11T11:49:11Z</dcterms:created>
  <dcterms:modified xsi:type="dcterms:W3CDTF">2015-01-29T10:33:24Z</dcterms:modified>
</cp:coreProperties>
</file>