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4" r:id="rId2"/>
    <p:sldId id="280" r:id="rId3"/>
    <p:sldId id="281" r:id="rId4"/>
    <p:sldId id="282" r:id="rId5"/>
    <p:sldId id="278" r:id="rId6"/>
    <p:sldId id="273" r:id="rId7"/>
    <p:sldId id="269" r:id="rId8"/>
    <p:sldId id="270" r:id="rId9"/>
    <p:sldId id="271" r:id="rId10"/>
    <p:sldId id="272" r:id="rId11"/>
    <p:sldId id="261" r:id="rId12"/>
    <p:sldId id="263" r:id="rId13"/>
    <p:sldId id="267" r:id="rId14"/>
    <p:sldId id="265" r:id="rId15"/>
    <p:sldId id="266" r:id="rId16"/>
    <p:sldId id="279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006" autoAdjust="0"/>
    <p:restoredTop sz="94660"/>
  </p:normalViewPr>
  <p:slideViewPr>
    <p:cSldViewPr>
      <p:cViewPr varScale="1">
        <p:scale>
          <a:sx n="65" d="100"/>
          <a:sy n="65" d="100"/>
        </p:scale>
        <p:origin x="-1218" y="-1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04.02.2015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04.02.2015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04.02.2015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04.02.2015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04.02.2015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04.02.2015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04.02.2015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04.02.2015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04.02.2015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04.02.2015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04.02.2015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04.02.2015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supy-salaty.ru/1310-kak-prigotovit-baklazhany-samye-populyarnye-recepty-runeta.html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одзаголовок 2"/>
          <p:cNvSpPr>
            <a:spLocks noGrp="1"/>
          </p:cNvSpPr>
          <p:nvPr>
            <p:ph type="ctrTitle"/>
          </p:nvPr>
        </p:nvSpPr>
        <p:spPr>
          <a:xfrm>
            <a:off x="827584" y="2348880"/>
            <a:ext cx="7772400" cy="1470025"/>
          </a:xfr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0" rIns="18288">
            <a:normAutofit/>
          </a:bodyPr>
          <a:lstStyle/>
          <a:p>
            <a:pPr marL="0" indent="0" algn="ctr" eaLnBrk="1" hangingPunct="1">
              <a:buFont typeface="Wingdings 2" pitchFamily="18" charset="2"/>
              <a:buNone/>
              <a:defRPr/>
            </a:pPr>
            <a:r>
              <a:rPr lang="ru-RU" sz="2800" b="1" dirty="0" smtClean="0">
                <a:solidFill>
                  <a:schemeClr val="bg2"/>
                </a:solidFill>
              </a:rPr>
              <a:t>Тема: «Технология приготовления </a:t>
            </a:r>
            <a:br>
              <a:rPr lang="ru-RU" sz="2800" b="1" dirty="0" smtClean="0">
                <a:solidFill>
                  <a:schemeClr val="bg2"/>
                </a:solidFill>
              </a:rPr>
            </a:br>
            <a:r>
              <a:rPr lang="ru-RU" sz="2800" b="1" dirty="0" smtClean="0">
                <a:solidFill>
                  <a:schemeClr val="bg2"/>
                </a:solidFill>
              </a:rPr>
              <a:t>рулетиков из баклажанов».</a:t>
            </a:r>
          </a:p>
        </p:txBody>
      </p:sp>
      <p:sp>
        <p:nvSpPr>
          <p:cNvPr id="5" name="Заголовок 1"/>
          <p:cNvSpPr>
            <a:spLocks noGrp="1"/>
          </p:cNvSpPr>
          <p:nvPr>
            <p:ph type="subTitle" idx="1"/>
          </p:nvPr>
        </p:nvSpPr>
        <p:spPr>
          <a:xfrm>
            <a:off x="2411760" y="5229200"/>
            <a:ext cx="6400800" cy="766936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tIns="0" rIns="18288">
            <a:normAutofit fontScale="70000" lnSpcReduction="20000"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2400" b="1" dirty="0" smtClean="0">
                <a:solidFill>
                  <a:schemeClr val="bg2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П</a:t>
            </a:r>
            <a:r>
              <a:rPr lang="ru-RU" sz="2400" b="1" kern="1200" dirty="0" smtClean="0">
                <a:solidFill>
                  <a:schemeClr val="bg2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реподаватель </a:t>
            </a:r>
            <a:r>
              <a:rPr lang="ru-RU" sz="2400" b="1" kern="1200" dirty="0" smtClean="0">
                <a:solidFill>
                  <a:schemeClr val="bg2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специальных дисциплин Богданова </a:t>
            </a:r>
            <a:r>
              <a:rPr lang="ru-RU" sz="2400" b="1" kern="1200" dirty="0">
                <a:solidFill>
                  <a:schemeClr val="bg2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Алла </a:t>
            </a:r>
            <a:r>
              <a:rPr lang="ru-RU" sz="2400" b="1" kern="1200" dirty="0" smtClean="0">
                <a:solidFill>
                  <a:schemeClr val="bg2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Анатольевна</a:t>
            </a:r>
          </a:p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2400" b="1" dirty="0" smtClean="0">
                <a:solidFill>
                  <a:schemeClr val="bg2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ГБПОУ НПО МО г. Электросталь</a:t>
            </a:r>
            <a:endParaRPr lang="ru-RU" sz="2400" b="1" kern="1200" dirty="0">
              <a:solidFill>
                <a:schemeClr val="bg2"/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user\Desktop\фон\0001-001-VOZRASTNAJA-PSIKHOLOGIJA-Metodicheskoe-posobie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3" name="Picture 2" descr="C:\Users\user\Desktop\ломанова\0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31640" y="836712"/>
            <a:ext cx="2880320" cy="2016224"/>
          </a:xfrm>
          <a:prstGeom prst="rect">
            <a:avLst/>
          </a:prstGeom>
          <a:noFill/>
        </p:spPr>
      </p:pic>
      <p:pic>
        <p:nvPicPr>
          <p:cNvPr id="4" name="Picture 3" descr="C:\Users\user\Desktop\ломанова\eggplant-rolls-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331640" y="3429000"/>
            <a:ext cx="2952328" cy="216024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5364088" y="1412776"/>
            <a:ext cx="2880320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Используют сыр твёрдых сортов или мягких. </a:t>
            </a:r>
          </a:p>
          <a:p>
            <a:pPr algn="ctr"/>
            <a:endParaRPr lang="ru-RU" sz="2800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Сыр натирают или разминают, соединяют с чесноком.</a:t>
            </a:r>
            <a:endParaRPr lang="ru-RU" sz="28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user\Desktop\фон\0001-001-VOZRASTNAJA-PSIKHOLOGIJA-Metodicheskoe-posobie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6" name="Picture 2" descr="C:\Users\user\Desktop\ломанова\11947913279991fa96e4b49f769db9ae_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87624" y="980728"/>
            <a:ext cx="3066157" cy="2448272"/>
          </a:xfrm>
          <a:prstGeom prst="rect">
            <a:avLst/>
          </a:prstGeom>
          <a:noFill/>
        </p:spPr>
      </p:pic>
      <p:pic>
        <p:nvPicPr>
          <p:cNvPr id="7" name="Picture 3" descr="C:\Users\user\Desktop\ломанова\11947913279991fa96e4b49f769db9ae_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87624" y="3501008"/>
            <a:ext cx="3096344" cy="2075557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5364089" y="1700808"/>
            <a:ext cx="288032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Выкладываем</a:t>
            </a:r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начинку на полоску баклажана.</a:t>
            </a:r>
            <a:endParaRPr lang="ru-RU" sz="24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5436096" y="3861048"/>
            <a:ext cx="266429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Сворачиваем рулетиком.</a:t>
            </a:r>
            <a:endParaRPr lang="ru-RU" sz="24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user\Desktop\фон\0001-001-VOZRASTNAJA-PSIKHOLOGIJA-Metodicheskoe-posobie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6" name="Picture 3" descr="C:\Users\user\Desktop\ломанова\19569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7584" y="836712"/>
            <a:ext cx="3528392" cy="3456384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5429256" y="1785926"/>
            <a:ext cx="2736304" cy="20005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Выход  </a:t>
            </a:r>
            <a:r>
              <a:rPr lang="ru-RU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200 г</a:t>
            </a:r>
          </a:p>
          <a:p>
            <a:pPr algn="ctr"/>
            <a:endParaRPr lang="ru-RU" sz="2000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ПРИЯТНОГО </a:t>
            </a:r>
          </a:p>
          <a:p>
            <a:pPr algn="ctr"/>
            <a:r>
              <a:rPr lang="ru-RU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АППЕТИТА!</a:t>
            </a:r>
          </a:p>
          <a:p>
            <a:pPr algn="ctr"/>
            <a:endParaRPr lang="ru-RU" sz="28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user\Desktop\фотографии\Училище фото\2013\блюда\баклажаны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717341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user\Desktop\ломанова\1348917695_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user\Desktop\ломанова\ruletiki-b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user\Desktop\фон\0001-001-VOZRASTNAJA-PSIKHOLOGIJA-Metodicheskoe-posobie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899592" y="1916832"/>
            <a:ext cx="372616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  <a:hlinkClick r:id="rId3"/>
              </a:rPr>
              <a:t>http://supy-salaty.ru/1310-kak-prigotovit-baklazhany-samye-populyarnye-recepty-runeta.html </a:t>
            </a:r>
            <a:endParaRPr lang="ru-RU" sz="28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user\Desktop\фон\0001-001-VOZRASTNAJA-PSIKHOLOGIJA-Metodicheskoe-posobie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971600" y="1844824"/>
            <a:ext cx="3240360" cy="12618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Рулетики из баклажанов</a:t>
            </a:r>
          </a:p>
          <a:p>
            <a:pPr algn="ctr"/>
            <a:endParaRPr lang="ru-RU" sz="28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899592" y="1340768"/>
            <a:ext cx="338437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СОДЕРЖАНИЕ:</a:t>
            </a:r>
            <a:endParaRPr lang="ru-RU" sz="32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2" descr="C:\Users\user\Desktop\свиягин\image42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92080" y="1052736"/>
            <a:ext cx="2372072" cy="1846867"/>
          </a:xfrm>
          <a:prstGeom prst="rect">
            <a:avLst/>
          </a:prstGeom>
          <a:noFill/>
        </p:spPr>
      </p:pic>
      <p:pic>
        <p:nvPicPr>
          <p:cNvPr id="8" name="Picture 3" descr="C:\Users\user\Desktop\свиягин\image84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652120" y="1988840"/>
            <a:ext cx="2336676" cy="1700211"/>
          </a:xfrm>
          <a:prstGeom prst="rect">
            <a:avLst/>
          </a:prstGeom>
          <a:noFill/>
        </p:spPr>
      </p:pic>
      <p:sp>
        <p:nvSpPr>
          <p:cNvPr id="9" name="Прямоугольник 8"/>
          <p:cNvSpPr/>
          <p:nvPr/>
        </p:nvSpPr>
        <p:spPr>
          <a:xfrm>
            <a:off x="1115616" y="3501008"/>
            <a:ext cx="324036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Историческая справка……..</a:t>
            </a:r>
          </a:p>
          <a:p>
            <a:r>
              <a:rPr lang="ru-RU" sz="1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Наименование сырья……….</a:t>
            </a:r>
          </a:p>
          <a:p>
            <a:r>
              <a:rPr lang="ru-RU" sz="1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Технология приготовления блюда………………………….</a:t>
            </a:r>
          </a:p>
          <a:p>
            <a:r>
              <a:rPr lang="ru-RU" sz="1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Варианты подачи……………</a:t>
            </a:r>
          </a:p>
          <a:p>
            <a:r>
              <a:rPr lang="ru-RU" sz="1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Используемая литература……</a:t>
            </a:r>
            <a:endParaRPr lang="ru-RU" sz="16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" name="Picture 2" descr="C:\Users\user\Desktop\фотографии\Училище фото\2013\блюда\баклажаны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12160" y="3429000"/>
            <a:ext cx="2242592" cy="15843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user\Desktop\фотографии\Училище фото\2013\блюда\баклажаны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717341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user\Desktop\фон\0001-001-VOZRASTNAJA-PSIKHOLOGIJA-Metodicheskoe-posobie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899592" y="908720"/>
            <a:ext cx="3456384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Слово 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« Закуски» </a:t>
            </a:r>
            <a:r>
              <a:rPr lang="ru-RU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- чисто русского происхождения, означает оно не основную еду, а то что ей предшествует. Острый вкус, привлекательный вид настраивают на обед. </a:t>
            </a:r>
            <a:endParaRPr lang="ru-RU" sz="2800" dirty="0">
              <a:solidFill>
                <a:schemeClr val="bg1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076056" y="1340768"/>
            <a:ext cx="3168352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 закускам подают различные соусы и приправы: острые, кисло - сладкие , жгучие </a:t>
            </a:r>
          </a:p>
          <a:p>
            <a:pPr algn="ctr"/>
            <a:r>
              <a:rPr lang="ru-RU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( майонез, сметана, горчица, хрен).</a:t>
            </a:r>
            <a:endParaRPr lang="ru-RU" sz="28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user\Desktop\фон\0001-001-VOZRASTNAJA-PSIKHOLOGIJA-Metodicheskoe-posobie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WordArt 1"/>
          <p:cNvSpPr>
            <a:spLocks noChangeArrowheads="1" noChangeShapeType="1" noTextEdit="1"/>
          </p:cNvSpPr>
          <p:nvPr/>
        </p:nvSpPr>
        <p:spPr bwMode="auto">
          <a:xfrm rot="5400000">
            <a:off x="-828600" y="2996952"/>
            <a:ext cx="4536504" cy="648072"/>
          </a:xfrm>
          <a:prstGeom prst="rect">
            <a:avLst/>
          </a:prstGeom>
        </p:spPr>
        <p:txBody>
          <a:bodyPr vert="wordArtVert"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 fontAlgn="auto"/>
            <a:r>
              <a:rPr lang="ru-RU" sz="3600" b="1" i="1" kern="10" spc="0" dirty="0" smtClean="0">
                <a:ln w="12700">
                  <a:solidFill>
                    <a:srgbClr val="007635"/>
                  </a:solidFill>
                  <a:round/>
                  <a:headEnd/>
                  <a:tailEnd/>
                </a:ln>
                <a:solidFill>
                  <a:srgbClr val="007635"/>
                </a:solidFill>
                <a:effectLst>
                  <a:outerShdw dist="53882" dir="2700000" algn="ctr" rotWithShape="0">
                    <a:srgbClr val="CBCBCB">
                      <a:alpha val="80000"/>
                    </a:srgbClr>
                  </a:outerShdw>
                </a:effectLst>
                <a:latin typeface="Comic Sans MS"/>
              </a:rPr>
              <a:t>ПАСЛЁНОВЫЕ</a:t>
            </a:r>
            <a:endParaRPr lang="ru-RU" sz="3600" b="1" i="1" kern="10" spc="0" dirty="0">
              <a:ln w="12700">
                <a:solidFill>
                  <a:srgbClr val="007635"/>
                </a:solidFill>
                <a:round/>
                <a:headEnd/>
                <a:tailEnd/>
              </a:ln>
              <a:solidFill>
                <a:srgbClr val="007635"/>
              </a:solidFill>
              <a:effectLst>
                <a:outerShdw dist="53882" dir="2700000" algn="ctr" rotWithShape="0">
                  <a:srgbClr val="CBCBCB">
                    <a:alpha val="80000"/>
                  </a:srgbClr>
                </a:outerShdw>
              </a:effectLst>
              <a:latin typeface="Comic Sans MS"/>
            </a:endParaRPr>
          </a:p>
        </p:txBody>
      </p:sp>
      <p:pic>
        <p:nvPicPr>
          <p:cNvPr id="4" name="Picture 3" descr="C:\Documents and Settings\Татьяна\Мои документы\Мои рисунки\ОВОЩИ\Пасленовые\томат 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27784" y="980728"/>
            <a:ext cx="1512168" cy="1440160"/>
          </a:xfrm>
          <a:prstGeom prst="rect">
            <a:avLst/>
          </a:prstGeom>
          <a:noFill/>
        </p:spPr>
      </p:pic>
      <p:pic>
        <p:nvPicPr>
          <p:cNvPr id="5" name="Picture 4" descr="C:\Documents and Settings\Татьяна\Мои документы\Мои рисунки\ОВОЩИ\Пасленовые\баклажан 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23728" y="2636912"/>
            <a:ext cx="1512168" cy="1440160"/>
          </a:xfrm>
          <a:prstGeom prst="rect">
            <a:avLst/>
          </a:prstGeom>
          <a:noFill/>
        </p:spPr>
      </p:pic>
      <p:pic>
        <p:nvPicPr>
          <p:cNvPr id="6" name="Picture 5" descr="C:\Documents and Settings\Татьяна\Мои документы\Мои рисунки\ОВОЩИ\Пасленовые\перец 2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051720" y="4149080"/>
            <a:ext cx="2160240" cy="1440160"/>
          </a:xfrm>
          <a:prstGeom prst="rect">
            <a:avLst/>
          </a:prstGeom>
          <a:noFill/>
        </p:spPr>
      </p:pic>
      <p:sp>
        <p:nvSpPr>
          <p:cNvPr id="7" name="Содержимое 4"/>
          <p:cNvSpPr txBox="1">
            <a:spLocks/>
          </p:cNvSpPr>
          <p:nvPr/>
        </p:nvSpPr>
        <p:spPr>
          <a:xfrm>
            <a:off x="5148064" y="1700808"/>
            <a:ext cx="3096344" cy="360040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ТОМАТ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ru-RU" sz="2400" b="1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2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БАКЛАЖАНЫ</a:t>
            </a:r>
          </a:p>
          <a:p>
            <a:pPr marL="342900" marR="0" lvl="0" indent="-342900" algn="l" defTabSz="914400" rtl="0" eaLnBrk="1" fontAlgn="auto" latinLnBrk="0" hangingPunct="1">
              <a:lnSpc>
                <a:spcPct val="2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ru-RU" sz="2400" b="1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2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ПЕРЕЦ СЛАДКИЙ</a:t>
            </a:r>
            <a:endParaRPr kumimoji="0" lang="ru-RU" sz="24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7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000"/>
                            </p:stCondLst>
                            <p:childTnLst>
                              <p:par>
                                <p:cTn id="31" presetID="7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4000"/>
                            </p:stCondLst>
                            <p:childTnLst>
                              <p:par>
                                <p:cTn id="36" presetID="7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10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10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7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user\Desktop\фон\0001-001-VOZRASTNAJA-PSIKHOLOGIJA-Metodicheskoe-posobie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2290" name="Picture 2" descr="C:\Users\user\Desktop\ломанова\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59632" y="2276872"/>
            <a:ext cx="3096344" cy="2592288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1619672" y="1052736"/>
            <a:ext cx="260847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 smtClean="0">
                <a:solidFill>
                  <a:schemeClr val="bg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Ингредиенты: </a:t>
            </a:r>
            <a:endParaRPr lang="ru-RU" sz="28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292080" y="1700808"/>
            <a:ext cx="2862064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Tx/>
              <a:buChar char="-"/>
            </a:pPr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Баклажаны</a:t>
            </a:r>
          </a:p>
          <a:p>
            <a:pPr>
              <a:buFontTx/>
              <a:buChar char="-"/>
            </a:pPr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Чеснок</a:t>
            </a:r>
          </a:p>
          <a:p>
            <a:pPr>
              <a:buFontTx/>
              <a:buChar char="-"/>
            </a:pPr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Сыр</a:t>
            </a:r>
          </a:p>
          <a:p>
            <a:pPr>
              <a:buFontTx/>
              <a:buChar char="-"/>
            </a:pPr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Майонез</a:t>
            </a:r>
          </a:p>
          <a:p>
            <a:pPr>
              <a:buFontTx/>
              <a:buChar char="-"/>
            </a:pPr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Масло растительное или оливковое</a:t>
            </a:r>
          </a:p>
          <a:p>
            <a:pPr>
              <a:buFontTx/>
              <a:buChar char="-"/>
            </a:pPr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Соль</a:t>
            </a:r>
            <a:endParaRPr lang="ru-RU" sz="24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C:\Users\user\Desktop\фон\0001-001-VOZRASTNAJA-PSIKHOLOGIJA-Metodicheskoe-posobie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3" name="Picture 2" descr="C:\Users\user\Desktop\ломанова\4487-f90548075b610f7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59632" y="1700808"/>
            <a:ext cx="2952328" cy="2448272"/>
          </a:xfrm>
          <a:prstGeom prst="rect">
            <a:avLst/>
          </a:prstGeom>
          <a:noFill/>
        </p:spPr>
      </p:pic>
      <p:pic>
        <p:nvPicPr>
          <p:cNvPr id="4" name="Picture 3" descr="C:\Users\user\Desktop\ломанова\eggplant-rolls-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20072" y="1556792"/>
            <a:ext cx="3024336" cy="252028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5292080" y="4077072"/>
            <a:ext cx="286206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Баклажаны нарезаем вдоль на пластинки толщиной 4-5 мм.</a:t>
            </a:r>
            <a:endParaRPr lang="ru-RU" sz="24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115616" y="4437112"/>
            <a:ext cx="286206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Баклажаны</a:t>
            </a:r>
          </a:p>
          <a:p>
            <a:pPr algn="ctr"/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моем</a:t>
            </a:r>
            <a:endParaRPr lang="ru-RU" sz="24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267" name="Rectangle 3"/>
          <p:cNvSpPr>
            <a:spLocks noChangeArrowheads="1"/>
          </p:cNvSpPr>
          <p:nvPr/>
        </p:nvSpPr>
        <p:spPr bwMode="auto">
          <a:xfrm>
            <a:off x="827584" y="914237"/>
            <a:ext cx="756084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Технология              приготовления:</a:t>
            </a:r>
            <a:endParaRPr kumimoji="0" lang="ru-RU" sz="32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user\Desktop\фон\0001-001-VOZRASTNAJA-PSIKHOLOGIJA-Metodicheskoe-posobie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3" name="Picture 4" descr="C:\Users\user\Desktop\ломанова\11947913279991fa96e4b49f769db9ae_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5576" y="908720"/>
            <a:ext cx="3600400" cy="2880320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5148064" y="1052736"/>
            <a:ext cx="3222104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Разогреваем сковороду с 1 ст.л. растительного масла. Кладем баклажаны и обжариваем в 2 партии по 2 минуты с каждой стороны, до готовности.</a:t>
            </a:r>
            <a:endParaRPr lang="ru-RU" sz="28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user\Desktop\фон\0001-001-VOZRASTNAJA-PSIKHOLOGIJA-Metodicheskoe-posobie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3" name="Picture 5" descr="C:\Users\user\Desktop\ломанова\11947913279991fa96e4b49f769db9ae_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43608" y="2780928"/>
            <a:ext cx="3024336" cy="2520280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5076056" y="1412776"/>
            <a:ext cx="3150096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Поэтому, чтобы блюдо не было очень жирным, обжаренные пласты</a:t>
            </a:r>
          </a:p>
          <a:p>
            <a:pPr algn="ctr"/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перекладываем на бумажные полотенца, чтобы впитать лишний жир.</a:t>
            </a:r>
            <a:endParaRPr lang="ru-RU" sz="24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899592" y="1196752"/>
            <a:ext cx="352839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При жарке баклажаны достаточно сильно впитывают жир. </a:t>
            </a:r>
            <a:endParaRPr lang="ru-RU" sz="24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Официальная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181</TotalTime>
  <Words>220</Words>
  <Application>Microsoft Office PowerPoint</Application>
  <PresentationFormat>Экран (4:3)</PresentationFormat>
  <Paragraphs>44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Тема Office</vt:lpstr>
      <vt:lpstr>Тема: «Технология приготовления  рулетиков из баклажанов».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Admin</cp:lastModifiedBy>
  <cp:revision>23</cp:revision>
  <dcterms:created xsi:type="dcterms:W3CDTF">2013-05-09T01:26:59Z</dcterms:created>
  <dcterms:modified xsi:type="dcterms:W3CDTF">2015-02-04T14:25:07Z</dcterms:modified>
</cp:coreProperties>
</file>