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12" r:id="rId2"/>
    <p:sldId id="297" r:id="rId3"/>
    <p:sldId id="298" r:id="rId4"/>
    <p:sldId id="261" r:id="rId5"/>
    <p:sldId id="262" r:id="rId6"/>
    <p:sldId id="275" r:id="rId7"/>
    <p:sldId id="294" r:id="rId8"/>
    <p:sldId id="257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83" r:id="rId17"/>
    <p:sldId id="278" r:id="rId18"/>
    <p:sldId id="279" r:id="rId19"/>
    <p:sldId id="280" r:id="rId20"/>
    <p:sldId id="281" r:id="rId21"/>
    <p:sldId id="264" r:id="rId22"/>
    <p:sldId id="265" r:id="rId23"/>
    <p:sldId id="266" r:id="rId24"/>
    <p:sldId id="267" r:id="rId25"/>
    <p:sldId id="268" r:id="rId26"/>
    <p:sldId id="284" r:id="rId27"/>
    <p:sldId id="285" r:id="rId28"/>
    <p:sldId id="290" r:id="rId29"/>
    <p:sldId id="287" r:id="rId30"/>
    <p:sldId id="288" r:id="rId31"/>
    <p:sldId id="289" r:id="rId32"/>
    <p:sldId id="292" r:id="rId33"/>
    <p:sldId id="293" r:id="rId34"/>
    <p:sldId id="299" r:id="rId35"/>
    <p:sldId id="304" r:id="rId36"/>
    <p:sldId id="306" r:id="rId37"/>
    <p:sldId id="300" r:id="rId38"/>
    <p:sldId id="307" r:id="rId39"/>
    <p:sldId id="309" r:id="rId40"/>
    <p:sldId id="311" r:id="rId41"/>
    <p:sldId id="308" r:id="rId42"/>
    <p:sldId id="31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94D112-47EA-46EC-9275-508FDDF75DC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74B18A-8BC5-4789-9759-701C0DDAF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русского языка</a:t>
            </a:r>
            <a:br>
              <a:rPr lang="ru-RU" dirty="0" smtClean="0"/>
            </a:br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Причастие. Повторение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Учитель русского языка и литературы</a:t>
            </a:r>
          </a:p>
          <a:p>
            <a:pPr algn="r">
              <a:buNone/>
            </a:pPr>
            <a:r>
              <a:rPr lang="ru-RU" dirty="0" err="1" smtClean="0"/>
              <a:t>Самцова</a:t>
            </a:r>
            <a:r>
              <a:rPr lang="ru-RU" dirty="0" smtClean="0"/>
              <a:t> Лидия Викторовна</a:t>
            </a:r>
            <a:br>
              <a:rPr lang="ru-RU" dirty="0" smtClean="0"/>
            </a:br>
            <a:r>
              <a:rPr lang="ru-RU" dirty="0" smtClean="0"/>
              <a:t>НОУ СОШ №38 ОАО «РЖД»</a:t>
            </a:r>
          </a:p>
          <a:p>
            <a:pPr algn="r">
              <a:buNone/>
            </a:pPr>
            <a:r>
              <a:rPr lang="ru-RU" dirty="0" smtClean="0"/>
              <a:t>г</a:t>
            </a:r>
            <a:r>
              <a:rPr lang="ru-RU" dirty="0" smtClean="0"/>
              <a:t>.Мичуринск Тамбовской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Эпиграф: Эпиграф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Отец Юрий Петрович Лермонтов</a:t>
            </a:r>
            <a:endParaRPr lang="ru-RU" dirty="0"/>
          </a:p>
        </p:txBody>
      </p:sp>
      <p:pic>
        <p:nvPicPr>
          <p:cNvPr id="4" name="Содержимое 3" descr="Портрет Е. А. Арсеньевой (бабушки М.Ю.Лермонтова) - Фото 3667/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5562" y="1651794"/>
            <a:ext cx="39528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Мать </a:t>
            </a:r>
            <a:br>
              <a:rPr lang="ru-RU" dirty="0" smtClean="0"/>
            </a:br>
            <a:r>
              <a:rPr lang="ru-RU" dirty="0" smtClean="0"/>
              <a:t>Мария Михайловна Лермонтова</a:t>
            </a:r>
            <a:endParaRPr lang="ru-RU" dirty="0"/>
          </a:p>
        </p:txBody>
      </p:sp>
      <p:pic>
        <p:nvPicPr>
          <p:cNvPr id="4" name="Содержимое 3" descr="http://kraeved.dyub.org/wp-content/uploads/2008/09/roditeli-lermontova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2936" y="1646238"/>
            <a:ext cx="39781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Бабушка </a:t>
            </a:r>
            <a:br>
              <a:rPr lang="ru-RU" dirty="0" smtClean="0"/>
            </a:br>
            <a:r>
              <a:rPr lang="ru-RU" dirty="0" smtClean="0"/>
              <a:t>Елизавета Алексеевна Арсеньева</a:t>
            </a:r>
            <a:endParaRPr lang="ru-RU" dirty="0"/>
          </a:p>
        </p:txBody>
      </p:sp>
      <p:pic>
        <p:nvPicPr>
          <p:cNvPr id="4" name="Содержимое 3" descr="М.Ю. Лермонтов - к 195 - летию со дня рождения поэта. стихи, внук, М.Ю. Лермонтов, Елизавета Алексеевна Арсеньева - Весточка.LV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1541" y="1646238"/>
            <a:ext cx="39409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М.Ю.Лермонтова </a:t>
            </a:r>
            <a:br>
              <a:rPr lang="ru-RU" dirty="0" smtClean="0"/>
            </a:br>
            <a:r>
              <a:rPr lang="ru-RU" dirty="0" smtClean="0"/>
              <a:t>в детстве</a:t>
            </a:r>
            <a:endParaRPr lang="ru-RU" dirty="0"/>
          </a:p>
        </p:txBody>
      </p:sp>
      <p:pic>
        <p:nvPicPr>
          <p:cNvPr id="4" name="Содержимое 3" descr="Портреты Лермонтова портре́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/>
          <a:lstStyle/>
          <a:p>
            <a:pPr algn="ctr"/>
            <a:r>
              <a:rPr lang="ru-RU" dirty="0" smtClean="0"/>
              <a:t>Портрет М.Ю.Лермонтова </a:t>
            </a:r>
            <a:br>
              <a:rPr lang="ru-RU" dirty="0" smtClean="0"/>
            </a:br>
            <a:r>
              <a:rPr lang="ru-RU" dirty="0" smtClean="0"/>
              <a:t>в детстве</a:t>
            </a:r>
            <a:endParaRPr lang="ru-RU" dirty="0"/>
          </a:p>
        </p:txBody>
      </p:sp>
      <p:pic>
        <p:nvPicPr>
          <p:cNvPr id="4" name="Содержимое 3" descr="Портреты Лермонтова портре́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Автопортрет М.Ю.Лермонтова</a:t>
            </a:r>
            <a:endParaRPr lang="ru-RU"/>
          </a:p>
        </p:txBody>
      </p:sp>
      <p:pic>
        <p:nvPicPr>
          <p:cNvPr id="4" name="Содержимое 3" descr="По литературе. Функция цветовой детали в лирике М. Ю. Лермонто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3899" y="1646238"/>
            <a:ext cx="36962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М.Ю.Лермонтов в ментике </a:t>
            </a:r>
            <a:br>
              <a:rPr lang="ru-RU" dirty="0" smtClean="0"/>
            </a:br>
            <a:r>
              <a:rPr lang="ru-RU" dirty="0" smtClean="0"/>
              <a:t>лейб-гусарского полка</a:t>
            </a:r>
            <a:endParaRPr lang="ru-RU" dirty="0"/>
          </a:p>
        </p:txBody>
      </p:sp>
      <p:pic>
        <p:nvPicPr>
          <p:cNvPr id="4" name="Содержимое 3" descr="http://lermontov.niv.ru/images/lermontov/lermontov_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9450" y="2321719"/>
            <a:ext cx="27051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М.Ю.Лермонтов на Кавказе</a:t>
            </a:r>
            <a:endParaRPr lang="ru-RU" dirty="0"/>
          </a:p>
        </p:txBody>
      </p:sp>
      <p:pic>
        <p:nvPicPr>
          <p:cNvPr id="4" name="Содержимое 3" descr="About ArtArt - Петр Петрович Кончаловский (1876-1956) - русский живописец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3063" y="1646238"/>
            <a:ext cx="58778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«Горец с большим кинжалом»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Такой образ высмеивал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М.Ю.Лермонтов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бийца Лермонтова - История. События и люди. - История. События и люди. - Каталог статей - Персональный сай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9184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лет со дня  рождения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ермонтов Записи с меткой лермонтов Дневник Тамары_Караченцевой :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8102" y="1646238"/>
            <a:ext cx="39477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М.Ю.Лермонтов </a:t>
            </a:r>
            <a:br>
              <a:rPr lang="ru-RU" dirty="0" smtClean="0"/>
            </a:br>
            <a:r>
              <a:rPr lang="ru-RU" dirty="0" smtClean="0"/>
              <a:t>на смертном одре</a:t>
            </a:r>
            <a:endParaRPr lang="ru-RU" dirty="0"/>
          </a:p>
        </p:txBody>
      </p:sp>
      <p:pic>
        <p:nvPicPr>
          <p:cNvPr id="4" name="Содержимое 3" descr="Погиб поэт. Невольник чести. Обсуждение на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4139" y="1646238"/>
            <a:ext cx="53557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1 )     М.Ю. Лермонтов, </a:t>
            </a:r>
            <a:r>
              <a:rPr lang="ru-RU" dirty="0" err="1" smtClean="0"/>
              <a:t>родивш</a:t>
            </a:r>
            <a:r>
              <a:rPr lang="ru-RU" dirty="0" smtClean="0"/>
              <a:t>..</a:t>
            </a:r>
            <a:r>
              <a:rPr lang="ru-RU" dirty="0" err="1" smtClean="0"/>
              <a:t>ся</a:t>
            </a:r>
            <a:r>
              <a:rPr lang="ru-RU" dirty="0" smtClean="0"/>
              <a:t> в октябре 1814 года в Москве, провел свое детство в  имении Тарханы, </a:t>
            </a:r>
            <a:r>
              <a:rPr lang="ru-RU" dirty="0" err="1" smtClean="0"/>
              <a:t>находящ</a:t>
            </a:r>
            <a:r>
              <a:rPr lang="ru-RU" dirty="0" smtClean="0"/>
              <a:t>..</a:t>
            </a:r>
            <a:r>
              <a:rPr lang="ru-RU" dirty="0" err="1" smtClean="0"/>
              <a:t>ся</a:t>
            </a:r>
            <a:r>
              <a:rPr lang="ru-RU" dirty="0" smtClean="0"/>
              <a:t> в Пензенской губернии. 2)Мальчик, </a:t>
            </a:r>
            <a:r>
              <a:rPr lang="ru-RU" dirty="0" err="1" smtClean="0"/>
              <a:t>име</a:t>
            </a:r>
            <a:r>
              <a:rPr lang="ru-RU" dirty="0" smtClean="0"/>
              <a:t>..</a:t>
            </a:r>
            <a:r>
              <a:rPr lang="ru-RU" dirty="0" err="1" smtClean="0"/>
              <a:t>ий</a:t>
            </a:r>
            <a:r>
              <a:rPr lang="ru-RU" dirty="0" smtClean="0"/>
              <a:t> разносторонние способности, воспитывался бабушкой Елизаветой Алексеевной Арсеньевой.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3)Подросток, занятый сочинением стихов, два года учился в Благородном пансионе при Московском университете.4) В 1832 году много </a:t>
            </a:r>
            <a:r>
              <a:rPr lang="ru-RU" dirty="0" err="1" smtClean="0"/>
              <a:t>чита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 и </a:t>
            </a:r>
            <a:r>
              <a:rPr lang="ru-RU" dirty="0" err="1" smtClean="0"/>
              <a:t>занима</a:t>
            </a:r>
            <a:r>
              <a:rPr lang="ru-RU" dirty="0" smtClean="0"/>
              <a:t>..</a:t>
            </a:r>
            <a:r>
              <a:rPr lang="ru-RU" smtClean="0"/>
              <a:t>щийся</a:t>
            </a:r>
            <a:r>
              <a:rPr lang="ru-RU" dirty="0" smtClean="0"/>
              <a:t> самообразованием юноша был исключен из Московского университета «за вызывающ.. поведение».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5)В Петербургском университете ему не засчитали  двухлетнего </a:t>
            </a:r>
            <a:r>
              <a:rPr lang="ru-RU" dirty="0" err="1" smtClean="0"/>
              <a:t>прослуш</a:t>
            </a:r>
            <a:r>
              <a:rPr lang="ru-RU" dirty="0" smtClean="0"/>
              <a:t>..</a:t>
            </a:r>
            <a:r>
              <a:rPr lang="ru-RU" dirty="0" err="1" smtClean="0"/>
              <a:t>нного</a:t>
            </a:r>
            <a:r>
              <a:rPr lang="ru-RU" dirty="0" smtClean="0"/>
              <a:t> курса, и он поступает в Школу гвардейских прапорщиков и кавалерийских юнкеров. 6)Свободное время, не </a:t>
            </a:r>
            <a:r>
              <a:rPr lang="ru-RU" dirty="0" err="1" smtClean="0"/>
              <a:t>зан</a:t>
            </a:r>
            <a:r>
              <a:rPr lang="ru-RU" dirty="0" smtClean="0"/>
              <a:t>..тое учебой и строевой подготовкой, молодой человек отдает литературе.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7)С 1834 года Лермонтов, не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увлека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балами и маскарадами, сочиняющий стихи, служит в гусарском полку,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размещающ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в Царском Селе. 8)Узнав о гибели А.С. Пушкина, он пишет в 1837 году  гневное обвинительное стихотворение «Смерть поэта»,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распространенн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.. в списках по стране. 8)За написание  «непозволительных стихов» М.Ю.Лермонтов был переведен на службу в Нижегородский полк, располагавшийся на Кавказе и участвовавший в войне с горцами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9)В 1840 году по указанию царя за участие в дуэли с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Барантом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Лермонтова во второй раз ссылают на Кавказ, в полк, готов..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щийся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военным действиям. 10)Летом 1841 года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возвраща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щийся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кратковременного отпуска офицер задержался в Пятигорске. 11)Здесь он поссорился с майором Николаем Мартыновым,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связ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придворной средой.12)15 июля 1841 года у подножия горы Машук состоялась дуэль, оборвавшая жизнь гениального человека России.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3.Правописание гласных в суффиксах и окончаниях причастий.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1837 год</a:t>
            </a:r>
            <a:endParaRPr lang="ru-RU" dirty="0"/>
          </a:p>
        </p:txBody>
      </p:sp>
      <p:pic>
        <p:nvPicPr>
          <p:cNvPr id="4" name="Содержимое 3" descr="Поэзия - ОТП &quot;Litamarket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пиру у Ивана Грозного</a:t>
            </a:r>
            <a:endParaRPr lang="ru-RU" dirty="0"/>
          </a:p>
        </p:txBody>
      </p:sp>
      <p:pic>
        <p:nvPicPr>
          <p:cNvPr id="4" name="Содержимое 3" descr="&quot;Песня про царя Ивана Васильевича, молодого опричника и удалого купца Калашникова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7149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Кирибеевич</a:t>
            </a:r>
            <a:r>
              <a:rPr lang="ru-RU" dirty="0" smtClean="0"/>
              <a:t> и Алена </a:t>
            </a:r>
            <a:r>
              <a:rPr lang="ru-RU" dirty="0" err="1" smtClean="0"/>
              <a:t>дмитриевна</a:t>
            </a:r>
            <a:endParaRPr lang="ru-RU" dirty="0"/>
          </a:p>
        </p:txBody>
      </p:sp>
      <p:pic>
        <p:nvPicPr>
          <p:cNvPr id="4" name="Содержимое 3" descr="Коллекция книжных иллюстрац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47149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1814-</a:t>
            </a:r>
            <a:r>
              <a:rPr lang="en-US" smtClean="0"/>
              <a:t>1841</a:t>
            </a:r>
            <a:endParaRPr lang="ru-RU" dirty="0"/>
          </a:p>
        </p:txBody>
      </p:sp>
      <p:pic>
        <p:nvPicPr>
          <p:cNvPr id="4" name="Содержимое 3" descr="В &quot;Тарханах&quot; завершились съемки фильма о Лермонтове - Портал культурного наследия России Культура.рф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142" y="1646238"/>
            <a:ext cx="57797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Кулачный бой</a:t>
            </a:r>
            <a:endParaRPr lang="ru-RU" dirty="0"/>
          </a:p>
        </p:txBody>
      </p:sp>
      <p:pic>
        <p:nvPicPr>
          <p:cNvPr id="4" name="Содержимое 3" descr="В. М. Васнецов мастер исторических полотен. Вот некоторые из них (показ картин Рис. 3, Рис. 4, Рис. 5, Рис. 6, Рис. 7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1410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Калашников прощается </a:t>
            </a:r>
            <a:br>
              <a:rPr lang="ru-RU" dirty="0" smtClean="0"/>
            </a:br>
            <a:r>
              <a:rPr lang="ru-RU" dirty="0" smtClean="0"/>
              <a:t>с братьями</a:t>
            </a:r>
            <a:endParaRPr lang="ru-RU" dirty="0"/>
          </a:p>
        </p:txBody>
      </p:sp>
      <p:pic>
        <p:nvPicPr>
          <p:cNvPr id="4" name="Содержимое 3" descr="Семейные ценности - Характеристика семьи - Картинки по обществознанию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8018" y="1646238"/>
            <a:ext cx="350796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1837 году М.Ю. Лермонтов написал поэму « Песня про царя Ивана Васильевича, молодого опричника и удалого купца Калашникова». Поэт,(не) смирившийся с тем, что люди его поколения старятся в бездействии, живут без цели, склоняют голову перед силами реакции, обращается к событиям </a:t>
            </a:r>
          </a:p>
          <a:p>
            <a:pPr>
              <a:buNone/>
            </a:pPr>
            <a:r>
              <a:rPr lang="en-US" dirty="0" smtClean="0"/>
              <a:t>XVI</a:t>
            </a:r>
            <a:r>
              <a:rPr lang="ru-RU" dirty="0" smtClean="0"/>
              <a:t> века.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Степан </a:t>
            </a:r>
            <a:r>
              <a:rPr lang="ru-RU" dirty="0" err="1" smtClean="0"/>
              <a:t>Парамонович</a:t>
            </a:r>
            <a:r>
              <a:rPr lang="ru-RU" dirty="0" smtClean="0"/>
              <a:t> Калашников, (не) простивший обидчика своей жены </a:t>
            </a:r>
            <a:r>
              <a:rPr lang="ru-RU" dirty="0" err="1" smtClean="0"/>
              <a:t>Кирибеевича</a:t>
            </a:r>
            <a:r>
              <a:rPr lang="ru-RU" dirty="0" smtClean="0"/>
              <a:t>, выбирает битву до смертного исхода в честном кулачном бою. Любимый царский опричник(не)прощен за поругание честной купеческой жены. </a:t>
            </a:r>
            <a:r>
              <a:rPr lang="ru-RU" smtClean="0"/>
              <a:t>(Не)раскаявшийся герой, (не) </a:t>
            </a:r>
            <a:r>
              <a:rPr lang="ru-RU" dirty="0" smtClean="0"/>
              <a:t>прощенный Иваном Грозным, смиренно принимает собственную смерть на плахе.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«Бородино» (1837)</a:t>
            </a:r>
            <a:endParaRPr lang="ru-RU" dirty="0"/>
          </a:p>
        </p:txBody>
      </p:sp>
      <p:pic>
        <p:nvPicPr>
          <p:cNvPr id="4" name="Содержимое 3" descr="BookReader - Бородино (Лермонтов М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1102" y="1646238"/>
            <a:ext cx="34417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минация &quot;Листая страницы истории&quot; &quot; Конкурсные работы &quot; Конкурсы &quot; Я - родитель &quot; Пользователям &quot; Издательство &quot;ДРОФ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462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й в живопис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8200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ихи Лермонто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В 1837году  (к 25-летию Бородинской битвы)М.Ю. Лермонтов сочинил стихотворение «Бородино» посвященное событиям Отечественной войны 1812 года. Он воспевает в нем силу русского оружия. Повествование в произведении идет от лица старого  воина служившего артиллеристом. В стихотворении звучит восхищение несокрушимой мощью русского народа сумевшего в решительный момент </a:t>
            </a:r>
            <a:r>
              <a:rPr lang="ru-RU" smtClean="0"/>
              <a:t>истории задержать </a:t>
            </a:r>
            <a:r>
              <a:rPr lang="ru-RU" dirty="0" smtClean="0"/>
              <a:t>врага – армию Наполеона.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8.Составление </a:t>
            </a:r>
            <a:r>
              <a:rPr lang="ru-RU" dirty="0" err="1" smtClean="0"/>
              <a:t>синквейна</a:t>
            </a:r>
            <a:r>
              <a:rPr lang="ru-RU" dirty="0" smtClean="0"/>
              <a:t> на тему «Причастие»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3"/>
            <a:ext cx="8229600" cy="324358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         причастие</a:t>
            </a:r>
          </a:p>
          <a:p>
            <a:r>
              <a:rPr lang="ru-RU" dirty="0" smtClean="0"/>
              <a:t>2.       два прилагательных по теме</a:t>
            </a:r>
          </a:p>
          <a:p>
            <a:r>
              <a:rPr lang="ru-RU" dirty="0" smtClean="0"/>
              <a:t>3.       три глагола по теме</a:t>
            </a:r>
          </a:p>
          <a:p>
            <a:r>
              <a:rPr lang="ru-RU" dirty="0" smtClean="0"/>
              <a:t>4.        предложение по теме</a:t>
            </a:r>
          </a:p>
          <a:p>
            <a:r>
              <a:rPr lang="ru-RU" dirty="0" smtClean="0"/>
              <a:t>5.       слово-резюме ( отношение учащегося к теме)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Выполним тест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1. Признаки каких частей речи совмещает в себе причастие?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а) признаки существительного;</a:t>
            </a:r>
            <a:br>
              <a:rPr lang="ru-RU" dirty="0" smtClean="0"/>
            </a:br>
            <a:r>
              <a:rPr lang="ru-RU" dirty="0" smtClean="0"/>
              <a:t>б) признаки прилагательного;</a:t>
            </a:r>
            <a:br>
              <a:rPr lang="ru-RU" dirty="0" smtClean="0"/>
            </a:br>
            <a:r>
              <a:rPr lang="ru-RU" dirty="0" smtClean="0"/>
              <a:t>в) признаки глагола;</a:t>
            </a:r>
            <a:br>
              <a:rPr lang="ru-RU" dirty="0" smtClean="0"/>
            </a:br>
            <a:r>
              <a:rPr lang="ru-RU" dirty="0" smtClean="0"/>
              <a:t>г) признаки наречия.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dirty="0" err="1" smtClean="0"/>
              <a:t>Синквейн</a:t>
            </a:r>
            <a:r>
              <a:rPr lang="ru-RU" dirty="0" smtClean="0"/>
              <a:t> на тему «Причастие»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ru-RU" dirty="0" smtClean="0"/>
              <a:t>.         причастие</a:t>
            </a:r>
          </a:p>
          <a:p>
            <a:pPr>
              <a:buNone/>
            </a:pPr>
            <a:r>
              <a:rPr lang="ru-RU" dirty="0" smtClean="0"/>
              <a:t>2.       действительное, страдательное</a:t>
            </a:r>
          </a:p>
          <a:p>
            <a:pPr>
              <a:buNone/>
            </a:pPr>
            <a:r>
              <a:rPr lang="ru-RU" dirty="0" smtClean="0"/>
              <a:t>3.       действует, определяет, изображает</a:t>
            </a:r>
          </a:p>
          <a:p>
            <a:pPr>
              <a:buNone/>
            </a:pPr>
            <a:r>
              <a:rPr lang="ru-RU" dirty="0" smtClean="0"/>
              <a:t>4.        Причастие - самостоятельная </a:t>
            </a:r>
          </a:p>
          <a:p>
            <a:pPr>
              <a:buNone/>
            </a:pPr>
            <a:r>
              <a:rPr lang="ru-RU" dirty="0" smtClean="0"/>
              <a:t>            часть      речи.</a:t>
            </a:r>
          </a:p>
          <a:p>
            <a:pPr>
              <a:buNone/>
            </a:pPr>
            <a:r>
              <a:rPr lang="ru-RU" dirty="0" smtClean="0"/>
              <a:t>5.       знания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9. Домашнее задание ( на выбор)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1)Составить 5 предложений с причастиями о жизни и творчестве М.Ю.Лермонтова .</a:t>
            </a:r>
          </a:p>
          <a:p>
            <a:pPr>
              <a:buNone/>
            </a:pPr>
            <a:r>
              <a:rPr lang="ru-RU" dirty="0" smtClean="0"/>
              <a:t>2) Выписать из учебника литературы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5 предложений с причастиями.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Памятник М.Ю.Лермонтову </a:t>
            </a:r>
            <a:br>
              <a:rPr lang="ru-RU" dirty="0" smtClean="0"/>
            </a:br>
            <a:r>
              <a:rPr lang="ru-RU" dirty="0" smtClean="0"/>
              <a:t>в Москве</a:t>
            </a:r>
            <a:endParaRPr lang="ru-RU" dirty="0"/>
          </a:p>
        </p:txBody>
      </p:sp>
      <p:pic>
        <p:nvPicPr>
          <p:cNvPr id="4" name="Содержимое 3" descr="М.Ю. Лермонтов и Моск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877219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029268"/>
          </a:xfrm>
        </p:spPr>
        <p:txBody>
          <a:bodyPr>
            <a:normAutofit/>
          </a:bodyPr>
          <a:lstStyle/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а) признак предмета;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б) признак действия;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в) признак признака;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г) признак предмета по действию.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2. Что обозначает причастие 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как  часть речи?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3</a:t>
            </a:r>
            <a:r>
              <a:rPr lang="ru-RU" i="1" dirty="0" smtClean="0"/>
              <a:t>.Какое утверждение является правильным?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причастие изменяется по родам, числам, падежам, имеет краткую форму, согласуется с существительным и выполняет роль определений или сказуемых;</a:t>
            </a:r>
            <a:br>
              <a:rPr lang="ru-RU" dirty="0" smtClean="0"/>
            </a:br>
            <a:r>
              <a:rPr lang="ru-RU" dirty="0" smtClean="0"/>
              <a:t>б) причастие изменяется по лицам и числам, выполняет роль сказуемого, сочетаясь с подлежащим как глагол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1. б, в;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 г;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3. 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 Ю. Лермонтов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Люблю дымок спаленной жнивы,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 степи ночующий обоз</a:t>
            </a: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 на холме средь желтой нивы</a:t>
            </a: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Чету белеющих берез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964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Автобиография причастия 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Я, причастие ___________________, происхожу из </a:t>
            </a:r>
            <a:r>
              <a:rPr lang="ru-RU" dirty="0" err="1" smtClean="0"/>
              <a:t>семьи________________</a:t>
            </a:r>
            <a:r>
              <a:rPr lang="ru-RU" dirty="0" smtClean="0"/>
              <a:t> и __________________.</a:t>
            </a:r>
          </a:p>
          <a:p>
            <a:pPr>
              <a:buNone/>
            </a:pPr>
            <a:r>
              <a:rPr lang="ru-RU" dirty="0" smtClean="0"/>
              <a:t>Мой отец (__________________) оставил мне значение __________________,________________ времени, ________________ вида.</a:t>
            </a:r>
          </a:p>
          <a:p>
            <a:pPr>
              <a:buNone/>
            </a:pPr>
            <a:r>
              <a:rPr lang="ru-RU" dirty="0" smtClean="0"/>
              <a:t>Мать оставила (_______________) </a:t>
            </a:r>
            <a:r>
              <a:rPr lang="ru-RU" dirty="0" err="1" smtClean="0"/>
              <a:t>оставила</a:t>
            </a:r>
            <a:r>
              <a:rPr lang="ru-RU" dirty="0" smtClean="0"/>
              <a:t> в наследство вопрос _________________________________________, научила изменяться по __________, __________, ______________.</a:t>
            </a:r>
          </a:p>
          <a:p>
            <a:pPr>
              <a:buNone/>
            </a:pPr>
            <a:r>
              <a:rPr lang="ru-RU" dirty="0" smtClean="0"/>
              <a:t>Сейчас  я стою в форме _____________ рода, ___________ числа и  ____________ падежа.</a:t>
            </a:r>
          </a:p>
          <a:p>
            <a:pPr>
              <a:buNone/>
            </a:pPr>
            <a:r>
              <a:rPr lang="ru-RU" dirty="0" smtClean="0"/>
              <a:t>Кроме названных признаков, имею собственное, присущее только мне свойство - __________________________.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199</TotalTime>
  <Words>764</Words>
  <Application>Microsoft Office PowerPoint</Application>
  <PresentationFormat>Экран (4:3)</PresentationFormat>
  <Paragraphs>88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Литейная</vt:lpstr>
      <vt:lpstr>Урок русского языка 7 класс</vt:lpstr>
      <vt:lpstr>200 лет со дня  рождения</vt:lpstr>
      <vt:lpstr>1814-1841</vt:lpstr>
      <vt:lpstr>Выполним тест </vt:lpstr>
      <vt:lpstr>        </vt:lpstr>
      <vt:lpstr>3.Какое утверждение является правильным?</vt:lpstr>
      <vt:lpstr>Самопроверка</vt:lpstr>
      <vt:lpstr>М. Ю. Лермонтов</vt:lpstr>
      <vt:lpstr>   Автобиография причастия . </vt:lpstr>
      <vt:lpstr>Слайд 10</vt:lpstr>
      <vt:lpstr>Отец Юрий Петрович Лермонтов</vt:lpstr>
      <vt:lpstr>Мать  Мария Михайловна Лермонтова</vt:lpstr>
      <vt:lpstr>Бабушка  Елизавета Алексеевна Арсеньева</vt:lpstr>
      <vt:lpstr>   Портрет М.Ю.Лермонтова  в детстве</vt:lpstr>
      <vt:lpstr>Портрет М.Ю.Лермонтова  в детстве</vt:lpstr>
      <vt:lpstr>Автопортрет М.Ю.Лермонтова</vt:lpstr>
      <vt:lpstr>М.Ю.Лермонтов в ментике  лейб-гусарского полка</vt:lpstr>
      <vt:lpstr>М.Ю.Лермонтов на Кавказе</vt:lpstr>
      <vt:lpstr>     «Горец с большим кинжалом» Такой образ высмеивал  М.Ю.Лермонтов</vt:lpstr>
      <vt:lpstr>М.Ю.Лермонтов  на смертном одре</vt:lpstr>
      <vt:lpstr>Биография поэта</vt:lpstr>
      <vt:lpstr>Биография поэта</vt:lpstr>
      <vt:lpstr>Биография поэта</vt:lpstr>
      <vt:lpstr>Биография поэта</vt:lpstr>
      <vt:lpstr>Биография поэта</vt:lpstr>
      <vt:lpstr>       . </vt:lpstr>
      <vt:lpstr>1837 год</vt:lpstr>
      <vt:lpstr>На пиру у Ивана Грозного</vt:lpstr>
      <vt:lpstr>Кирибеевич и Алена дмитриевна</vt:lpstr>
      <vt:lpstr>Кулачный бой</vt:lpstr>
      <vt:lpstr>Калашников прощается  с братьями</vt:lpstr>
      <vt:lpstr>Слайд 32</vt:lpstr>
      <vt:lpstr>Слайд 33</vt:lpstr>
      <vt:lpstr>Стихотворение «Бородино» (1837)</vt:lpstr>
      <vt:lpstr>Слайд 35</vt:lpstr>
      <vt:lpstr>Слайд 36</vt:lpstr>
      <vt:lpstr>Слайд 37</vt:lpstr>
      <vt:lpstr>Слайд 38</vt:lpstr>
      <vt:lpstr>8.Составление синквейна на тему «Причастие» </vt:lpstr>
      <vt:lpstr>8. Синквейн на тему «Причастие»</vt:lpstr>
      <vt:lpstr>    9. Домашнее задание ( на выбор) </vt:lpstr>
      <vt:lpstr>Памятник М.Ю.Лермонтову  в Москве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Седьмое декабря. Классная работа.</dc:title>
  <dc:creator>Admin</dc:creator>
  <cp:lastModifiedBy>Admin</cp:lastModifiedBy>
  <cp:revision>41</cp:revision>
  <dcterms:created xsi:type="dcterms:W3CDTF">2014-11-23T15:01:15Z</dcterms:created>
  <dcterms:modified xsi:type="dcterms:W3CDTF">2015-01-28T06:13:33Z</dcterms:modified>
</cp:coreProperties>
</file>