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68" r:id="rId4"/>
    <p:sldId id="273" r:id="rId5"/>
    <p:sldId id="257" r:id="rId6"/>
    <p:sldId id="282" r:id="rId7"/>
    <p:sldId id="258" r:id="rId8"/>
    <p:sldId id="261" r:id="rId9"/>
    <p:sldId id="262" r:id="rId10"/>
    <p:sldId id="267" r:id="rId11"/>
    <p:sldId id="264" r:id="rId12"/>
    <p:sldId id="279" r:id="rId13"/>
    <p:sldId id="274" r:id="rId14"/>
    <p:sldId id="281" r:id="rId15"/>
    <p:sldId id="263" r:id="rId16"/>
    <p:sldId id="278" r:id="rId17"/>
    <p:sldId id="265" r:id="rId18"/>
    <p:sldId id="275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7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3D6417-A142-4029-8D75-A20CC7638F51}" type="datetimeFigureOut">
              <a:rPr lang="ru-RU"/>
              <a:pPr>
                <a:defRPr/>
              </a:pPr>
              <a:t>01.05.2015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0F944AE-B400-491A-A348-EA05C8FA2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99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FE66A-1A01-4319-B08E-681434810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F0D3-FA0C-41E9-B3EE-76FADD2C3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49D58-44B8-487F-8E80-78AB4E290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3CD7-9FEC-444C-9ED8-8FE772B3B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6E98-A4B7-4D14-80F1-01628126F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3D07-4950-4832-8AE9-8D2F460CE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33F78-B464-40E4-8C49-6BF22757D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CCB9-E155-4CDF-8D5B-A288F72A7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59D25-3784-4197-BB1B-7F4B4CE01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E2380-3589-48B6-9157-CCCD2665D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53E94-914A-48FC-B5A3-F9C70A2F4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5C3076-B500-4B2B-B803-412CE1F0E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2071678"/>
            <a:ext cx="8101012" cy="2663825"/>
          </a:xfrm>
        </p:spPr>
        <p:txBody>
          <a:bodyPr/>
          <a:lstStyle/>
          <a:p>
            <a:pPr defTabSz="912813"/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«Путешествие осеннего листочка»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Урок развития речи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273675"/>
            <a:ext cx="9143999" cy="1584325"/>
          </a:xfrm>
        </p:spPr>
        <p:txBody>
          <a:bodyPr/>
          <a:lstStyle/>
          <a:p>
            <a:pPr defTabSz="912813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текста </a:t>
            </a:r>
          </a:p>
          <a:p>
            <a:pPr defTabSz="912813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серии картинок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/>
            <a:endParaRPr lang="ru-RU" smtClean="0"/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57122">
            <a:off x="4193678" y="363634"/>
            <a:ext cx="3342889" cy="283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http://im5-tub-ru.yandex.net/i?id=202584389-65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188" y="-26956"/>
            <a:ext cx="9530203" cy="7040921"/>
          </a:xfrm>
          <a:prstGeom prst="rect">
            <a:avLst/>
          </a:prstGeom>
          <a:noFill/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 rot="233924">
            <a:off x="217434" y="531759"/>
            <a:ext cx="8884368" cy="618732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12291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6218">
            <a:off x="2259013" y="3676650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68637">
            <a:off x="1923256" y="4053682"/>
            <a:ext cx="1952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64990">
            <a:off x="2798763" y="4308475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6218">
            <a:off x="1922463" y="3038475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49205">
            <a:off x="4842727" y="4661932"/>
            <a:ext cx="1653941" cy="1402892"/>
          </a:xfrm>
          <a:prstGeom prst="rect">
            <a:avLst/>
          </a:prstGeom>
          <a:noFill/>
          <a:extLst/>
        </p:spPr>
      </p:pic>
      <p:pic>
        <p:nvPicPr>
          <p:cNvPr id="12297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20888">
            <a:off x="3794919" y="4518819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DF811D"/>
              </a:clrFrom>
              <a:clrTo>
                <a:srgbClr val="DF811D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64990">
            <a:off x="2594712" y="4234767"/>
            <a:ext cx="1642108" cy="1392855"/>
          </a:xfrm>
          <a:prstGeom prst="rect">
            <a:avLst/>
          </a:prstGeom>
          <a:noFill/>
          <a:extLst/>
        </p:spPr>
      </p:pic>
      <p:pic>
        <p:nvPicPr>
          <p:cNvPr id="12299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661023">
            <a:off x="2987675" y="4670425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7698">
            <a:off x="5300663" y="4259263"/>
            <a:ext cx="1952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809193">
            <a:off x="5757863" y="4032250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5478">
            <a:off x="6275381" y="4258468"/>
            <a:ext cx="1952625" cy="16573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305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5478">
            <a:off x="4327525" y="5199063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63" y="5127625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44737">
            <a:off x="6757987" y="3643313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24725">
            <a:off x="1125538" y="3994150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 descr="http://im5-tub-ru.yandex.net/i?id=202584389-65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111" y="-73062"/>
            <a:ext cx="9429784" cy="335756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3" name="Picture 22" descr="http://im5-tub-ru.yandex.net/i?id=202584389-65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7247"/>
            <a:ext cx="6083732" cy="1500150"/>
          </a:xfrm>
          <a:prstGeom prst="rect">
            <a:avLst/>
          </a:prstGeom>
          <a:noFill/>
          <a:effectLst>
            <a:softEdge rad="63500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6" name="Picture 22" descr="http://im5-tub-ru.yandex.net/i?id=202584389-65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224401" y="-73062"/>
            <a:ext cx="7096620" cy="265252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" name="Рисунок 29" descr="http://www.flylady.su/uploads/images/00/00/03/2010/09/30/0eef16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868240">
            <a:off x="-7433" y="2255109"/>
            <a:ext cx="4218564" cy="352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302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5478">
            <a:off x="2362200" y="3357563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71407">
            <a:off x="2071688" y="4535488"/>
            <a:ext cx="1952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5478">
            <a:off x="1753279" y="3742605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44737">
            <a:off x="2538598" y="2481312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285984" y="285729"/>
            <a:ext cx="4535488" cy="478976"/>
          </a:xfrm>
        </p:spPr>
        <p:txBody>
          <a:bodyPr/>
          <a:lstStyle/>
          <a:p>
            <a:pPr defTabSz="912813"/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танцующий ёжик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124744"/>
            <a:ext cx="6156621" cy="4924952"/>
          </a:xfrm>
        </p:spPr>
      </p:pic>
    </p:spTree>
    <p:extLst>
      <p:ext uri="{BB962C8B-B14F-4D97-AF65-F5344CB8AC3E}">
        <p14:creationId xmlns:p14="http://schemas.microsoft.com/office/powerpoint/2010/main" val="14176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936625"/>
          </a:xfrm>
        </p:spPr>
        <p:txBody>
          <a:bodyPr/>
          <a:lstStyle/>
          <a:p>
            <a:pPr defTabSz="912813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Выбери лучшее название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51520" y="1628775"/>
            <a:ext cx="8712968" cy="3816350"/>
          </a:xfrm>
        </p:spPr>
        <p:txBody>
          <a:bodyPr/>
          <a:lstStyle/>
          <a:p>
            <a:pPr defTabSz="912813"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Парк осенью</a:t>
            </a:r>
          </a:p>
          <a:p>
            <a:pPr defTabSz="912813"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Ёжик и листик</a:t>
            </a:r>
          </a:p>
          <a:p>
            <a:pPr defTabSz="912813"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Путешествие последнего листочка</a:t>
            </a:r>
          </a:p>
          <a:p>
            <a:pPr defTabSz="912813"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Постелька для ежа</a:t>
            </a:r>
          </a:p>
          <a:p>
            <a:pPr defTabSz="912813"/>
            <a:endParaRPr lang="ru-RU" dirty="0" smtClean="0"/>
          </a:p>
        </p:txBody>
      </p:sp>
      <p:pic>
        <p:nvPicPr>
          <p:cNvPr id="5124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0857">
            <a:off x="6934200" y="1343026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15103">
            <a:off x="2720975" y="5032376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29900">
            <a:off x="3981450" y="4597401"/>
            <a:ext cx="1952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Орфографическая подготовка.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284885"/>
            <a:ext cx="6696744" cy="367240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л…сточек                  </a:t>
            </a:r>
          </a:p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к…лючки                 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т…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…ко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77258" y="1196752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021939"/>
            <a:ext cx="46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2814027"/>
            <a:ext cx="48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9195" y="3606115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 algn="l" defTabSz="912813"/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    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Листик упал на 	  </a:t>
            </a: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ежика.  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 		и  	</a:t>
            </a:r>
            <a:r>
              <a:rPr lang="ru-RU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будет ежу зимой в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норе.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750" y="2420938"/>
            <a:ext cx="21605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колючки</a:t>
            </a:r>
          </a:p>
          <a:p>
            <a:pPr defTabSz="912813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шкурку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94075" y="2455863"/>
            <a:ext cx="1873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Тепло</a:t>
            </a:r>
          </a:p>
          <a:p>
            <a:pPr defTabSz="912813"/>
            <a:r>
              <a:rPr lang="ru-RU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Жарко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56325" y="2486025"/>
            <a:ext cx="19446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мягко  </a:t>
            </a:r>
          </a:p>
          <a:p>
            <a:pPr defTabSz="912813"/>
            <a:r>
              <a:rPr lang="ru-RU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приятно</a:t>
            </a:r>
          </a:p>
        </p:txBody>
      </p:sp>
      <p:pic>
        <p:nvPicPr>
          <p:cNvPr id="13318" name="Picture 5" descr="C:\Users\Andrey\Desktop\ёжики осень\74324886_ezhik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52639">
            <a:off x="3159919" y="3891757"/>
            <a:ext cx="226853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64990">
            <a:off x="2697163" y="3870325"/>
            <a:ext cx="1952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2 -0.01042 L 0.44201 -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28559 -0.23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3.7037E-7 L -0.3552 -0.2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ино1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00459" cy="6525344"/>
          </a:xfrm>
        </p:spPr>
      </p:pic>
    </p:spTree>
    <p:extLst>
      <p:ext uri="{BB962C8B-B14F-4D97-AF65-F5344CB8AC3E}">
        <p14:creationId xmlns:p14="http://schemas.microsoft.com/office/powerpoint/2010/main" val="2850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Объект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"/>
          <a:stretch>
            <a:fillRect/>
          </a:stretch>
        </p:blipFill>
        <p:spPr bwMode="auto">
          <a:xfrm>
            <a:off x="19050" y="-50800"/>
            <a:ext cx="2006600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Объект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"/>
          <a:stretch>
            <a:fillRect/>
          </a:stretch>
        </p:blipFill>
        <p:spPr bwMode="auto">
          <a:xfrm>
            <a:off x="7110413" y="-33338"/>
            <a:ext cx="2033587" cy="69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Объект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"/>
          <a:stretch>
            <a:fillRect/>
          </a:stretch>
        </p:blipFill>
        <p:spPr>
          <a:xfrm>
            <a:off x="0" y="-25400"/>
            <a:ext cx="2006600" cy="6942138"/>
          </a:xfrm>
        </p:spPr>
      </p:pic>
      <p:sp>
        <p:nvSpPr>
          <p:cNvPr id="153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/>
            <a:endParaRPr lang="ru-RU" smtClean="0"/>
          </a:p>
        </p:txBody>
      </p:sp>
      <p:pic>
        <p:nvPicPr>
          <p:cNvPr id="1536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0232" y="0"/>
            <a:ext cx="6337300" cy="6911975"/>
          </a:xfr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63373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5367" name="Объект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-50800"/>
            <a:ext cx="5832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Объект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3850" y="187325"/>
            <a:ext cx="5832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flylady.su/uploads/images/00/00/03/2010/09/30/0eef16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500570"/>
            <a:ext cx="407196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Рисунок 11" descr="http://www.flylady.su/uploads/images/00/00/03/2010/09/30/0eef16.jp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99"/>
          <a:stretch/>
        </p:blipFill>
        <p:spPr bwMode="auto">
          <a:xfrm>
            <a:off x="1907704" y="4491084"/>
            <a:ext cx="2952328" cy="2538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91680" y="404664"/>
            <a:ext cx="6717290" cy="923330"/>
          </a:xfrm>
          <a:prstGeom prst="rect">
            <a:avLst/>
          </a:prstGeom>
          <a:solidFill>
            <a:srgbClr val="FFFFCC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en-US" sz="5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  работу</a:t>
            </a:r>
            <a:endParaRPr lang="ru-RU" sz="5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685925"/>
          </a:xfrm>
        </p:spPr>
        <p:txBody>
          <a:bodyPr/>
          <a:lstStyle/>
          <a:p>
            <a:pPr defTabSz="912813"/>
            <a:r>
              <a:rPr lang="ru-RU" sz="3600" cap="none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Презентацию выполнила</a:t>
            </a:r>
            <a:br>
              <a:rPr lang="ru-RU" sz="3600" cap="none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cap="none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Любушкина Елена Леонидовна</a:t>
            </a:r>
          </a:p>
        </p:txBody>
      </p:sp>
      <p:pic>
        <p:nvPicPr>
          <p:cNvPr id="16387" name="Picture 2" descr="C:\Users\Andrey\Desktop\ёжики осень\333991_html_m64b727e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38" y="692150"/>
            <a:ext cx="49117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atyana\Рабочий стол\осенний парк\0a2bfaff84685d75470cbab4f6930a56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8271" cy="6516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5976664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парк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9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507413" cy="1655763"/>
          </a:xfrm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В парк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осень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Она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деревьям 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,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наряд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4638" y="2413000"/>
            <a:ext cx="22320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пришла </a:t>
            </a:r>
          </a:p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наступила</a:t>
            </a:r>
          </a:p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явилась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32138" y="2389188"/>
            <a:ext cx="25193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подарила </a:t>
            </a:r>
          </a:p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дала </a:t>
            </a:r>
          </a:p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нарядила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72225" y="2395538"/>
            <a:ext cx="27717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яркий</a:t>
            </a:r>
          </a:p>
          <a:p>
            <a:pPr defTabSz="912813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праздничный </a:t>
            </a:r>
          </a:p>
          <a:p>
            <a:pPr defTabSz="912813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веселый</a:t>
            </a:r>
          </a:p>
        </p:txBody>
      </p:sp>
      <p:pic>
        <p:nvPicPr>
          <p:cNvPr id="7" name="Содержимое 3" descr="dsc0025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6663" y="3959225"/>
            <a:ext cx="3600400" cy="275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8844E-6 L 0.32118 -0.32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-1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19653E-6 L -0.13924 -0.247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65896E-6 L -0.02327 -0.248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-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104 L -0.6625 -0.24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0" y="-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160587"/>
          </a:xfrm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defRPr/>
            </a:pP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Скоро    </a:t>
            </a:r>
            <a:r>
              <a:rPr lang="ru-RU" sz="3200" b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вся </a:t>
            </a: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листва </a:t>
            </a:r>
            <a:r>
              <a:rPr lang="ru-RU" sz="3200" b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.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Только на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клене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один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листик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Ему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было 	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	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.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" y="2359025"/>
            <a:ext cx="19431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облетела </a:t>
            </a:r>
          </a:p>
          <a:p>
            <a:pPr defTabSz="912813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слетела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00275" y="2638425"/>
            <a:ext cx="23844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остался </a:t>
            </a:r>
          </a:p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красовался </a:t>
            </a:r>
          </a:p>
          <a:p>
            <a:pPr defTabSz="912813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краснел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2013" y="2346325"/>
            <a:ext cx="2303462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скромный</a:t>
            </a:r>
          </a:p>
          <a:p>
            <a:pPr>
              <a:defRPr/>
            </a:pP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забытый</a:t>
            </a: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75475" y="2897188"/>
            <a:ext cx="19446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одиноко</a:t>
            </a:r>
          </a:p>
          <a:p>
            <a:pPr defTabSz="912813"/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скучно </a:t>
            </a:r>
          </a:p>
          <a:p>
            <a:pPr defTabSz="912813"/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весело</a:t>
            </a:r>
          </a:p>
        </p:txBody>
      </p:sp>
      <p:pic>
        <p:nvPicPr>
          <p:cNvPr id="9" name="Содержимое 3" descr="dsc0024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4318" y="4208462"/>
            <a:ext cx="3495873" cy="2542459"/>
          </a:xfrm>
        </p:spPr>
      </p:pic>
      <p:pic>
        <p:nvPicPr>
          <p:cNvPr id="10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60370">
            <a:off x="5877480" y="5968530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6271">
            <a:off x="3046799" y="6181353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17905">
            <a:off x="3717712" y="4631558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58789" y="5829185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77481" y="6451929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774179">
            <a:off x="5357171" y="6261696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92514">
            <a:off x="3417756" y="6193031"/>
            <a:ext cx="456028" cy="46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050323" y="5686610"/>
            <a:ext cx="186982" cy="15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357172" y="5887733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98263">
            <a:off x="3029520" y="5772336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14155">
            <a:off x="4101867" y="5902433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35944">
            <a:off x="4867533" y="5887731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64212" y="5637814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397720" y="6334042"/>
            <a:ext cx="373963" cy="3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510061" y="5697467"/>
            <a:ext cx="323904" cy="2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C:\Users\Andrey\Desktop\0_89463_694fdee4_X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265849" y="5701311"/>
            <a:ext cx="186982" cy="15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3988E-6 L 0.59914 -0.33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6185E-6 L 0.22326 -0.304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31214E-6 L -0.43438 -0.259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-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185 L -0.06267 -0.339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3.75723E-6 L -0.59687 -0.195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algn="l" defTabSz="912813"/>
            <a:r>
              <a:rPr lang="ru-RU" sz="3200" b="1" smtClean="0">
                <a:solidFill>
                  <a:srgbClr val="FF0000"/>
                </a:solidFill>
              </a:rPr>
              <a:t>…</a:t>
            </a:r>
            <a:r>
              <a:rPr lang="ru-RU" sz="3200" b="1" smtClean="0"/>
              <a:t> 	</a:t>
            </a:r>
            <a:r>
              <a:rPr lang="en-US" sz="3200" b="1" smtClean="0"/>
              <a:t>   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ветер сорвал и этот лист и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его в воздухе. Что будет с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ним дальше?</a:t>
            </a:r>
            <a:r>
              <a:rPr lang="ru-RU" sz="3200" b="1" smtClean="0"/>
              <a:t/>
            </a:r>
            <a:br>
              <a:rPr lang="ru-RU" sz="3200" b="1" smtClean="0"/>
            </a:br>
            <a:endParaRPr lang="ru-RU" sz="3200" smtClean="0"/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0475913" y="3789363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endParaRPr lang="ru-RU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00113" y="3465513"/>
            <a:ext cx="25193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Вдруг</a:t>
            </a:r>
          </a:p>
          <a:p>
            <a:pPr defTabSz="912813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Постепенно</a:t>
            </a:r>
          </a:p>
          <a:p>
            <a:pPr defTabSz="912813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вот</a:t>
            </a:r>
          </a:p>
        </p:txBody>
      </p:sp>
      <p:pic>
        <p:nvPicPr>
          <p:cNvPr id="7173" name="Picture 10" descr="сканирование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1350" y="1422400"/>
            <a:ext cx="3871913" cy="2735263"/>
          </a:xfr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24300" y="4851400"/>
            <a:ext cx="21605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закружил</a:t>
            </a:r>
          </a:p>
          <a:p>
            <a:pPr defTabSz="912813"/>
            <a:r>
              <a:rPr lang="ru-RU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завертел</a:t>
            </a:r>
          </a:p>
        </p:txBody>
      </p:sp>
      <p:pic>
        <p:nvPicPr>
          <p:cNvPr id="7175" name="Picture 6" descr="C:\Users\Andrey\Desktop\d46586b108a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2190750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33 -0.01041 L -0.01927 -0.48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2107 L -0.32552 -0.6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-2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264696" cy="706090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endParaRPr lang="ru-RU" smtClean="0"/>
          </a:p>
        </p:txBody>
      </p:sp>
      <p:pic>
        <p:nvPicPr>
          <p:cNvPr id="8195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7238" y="-666750"/>
            <a:ext cx="10369551" cy="7489825"/>
          </a:xfrm>
        </p:spPr>
      </p:pic>
    </p:spTree>
  </p:cSld>
  <p:clrMapOvr>
    <a:masterClrMapping/>
  </p:clrMapOvr>
  <p:transition spd="slow">
    <p:sndAc>
      <p:stSnd>
        <p:snd r:embed="rId2" name="РќРЇРЇ РњР•Р›РћР”РРЇ - РћСЃРµРЅРЅРµРµ РЅР°СЃС‚СЂРѕРµРЅРёРµ...(РјСѓР·С‹РєР° Рђ.РЇРєСѓРїРѕРІР°)  ... РѕС‚ РіСЂСѓРїРїС‹ РџР°РЅС‚РµСЂС‘РЅС‹С€ СЃ Р»СЋР±РѕРІСЊСЋ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endParaRPr lang="ru-RU" smtClean="0"/>
          </a:p>
        </p:txBody>
      </p:sp>
      <p:pic>
        <p:nvPicPr>
          <p:cNvPr id="9219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20663" y="-100013"/>
            <a:ext cx="9364663" cy="6958013"/>
          </a:xfrm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3198813"/>
            <a:ext cx="41767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endParaRPr lang="ru-RU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6"/>
          <a:stretch/>
        </p:blipFill>
        <p:spPr>
          <a:xfrm>
            <a:off x="31711" y="47625"/>
            <a:ext cx="9112289" cy="6810375"/>
          </a:xfr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1658257" y="332656"/>
            <a:ext cx="647700" cy="576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4149079"/>
            <a:ext cx="863600" cy="1273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884368" y="3068960"/>
            <a:ext cx="6477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77</Words>
  <Application>Microsoft Office PowerPoint</Application>
  <PresentationFormat>Экран (4:3)</PresentationFormat>
  <Paragraphs>56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«Путешествие осеннего листочка»  Урок развития речи  2 класс</vt:lpstr>
      <vt:lpstr>Осенний парк</vt:lpstr>
      <vt:lpstr>       В парк   …      осень.  Она   …  деревьям   …  ,         …         наряд. </vt:lpstr>
      <vt:lpstr>      Скоро    вся    листва  …           .  Только на   клене         …       один    …     листик.    Ему было  …     и    …     . </vt:lpstr>
      <vt:lpstr>…       ветер сорвал и этот лист и  …         его в воздухе. Что будет с  ним дальше? 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Выбери лучшее название</vt:lpstr>
      <vt:lpstr>Орфографическая подготовка. </vt:lpstr>
      <vt:lpstr>       Листик упал на    …         ежика.     …   и   …    будет ежу зимой в  норе.  </vt:lpstr>
      <vt:lpstr>Презентация PowerPoint</vt:lpstr>
      <vt:lpstr>Презентация PowerPoint</vt:lpstr>
      <vt:lpstr>Презентацию выполнила Любушкина Елена Леонидовна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46</cp:revision>
  <dcterms:created xsi:type="dcterms:W3CDTF">2010-06-10T05:46:55Z</dcterms:created>
  <dcterms:modified xsi:type="dcterms:W3CDTF">2015-05-01T18:15:23Z</dcterms:modified>
</cp:coreProperties>
</file>