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79" r:id="rId2"/>
    <p:sldId id="264" r:id="rId3"/>
    <p:sldId id="277" r:id="rId4"/>
    <p:sldId id="278" r:id="rId5"/>
    <p:sldId id="261" r:id="rId6"/>
    <p:sldId id="268" r:id="rId7"/>
    <p:sldId id="275" r:id="rId8"/>
    <p:sldId id="263" r:id="rId9"/>
    <p:sldId id="267" r:id="rId10"/>
    <p:sldId id="262" r:id="rId11"/>
    <p:sldId id="258" r:id="rId12"/>
    <p:sldId id="274" r:id="rId13"/>
    <p:sldId id="276" r:id="rId14"/>
    <p:sldId id="265" r:id="rId15"/>
    <p:sldId id="280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18" autoAdjust="0"/>
  </p:normalViewPr>
  <p:slideViewPr>
    <p:cSldViewPr>
      <p:cViewPr>
        <p:scale>
          <a:sx n="71" d="100"/>
          <a:sy n="71" d="100"/>
        </p:scale>
        <p:origin x="-135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E529-E1DC-4E00-98BA-F3B87C6590E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27F7-9737-4FAC-BBA7-00D09481E5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E529-E1DC-4E00-98BA-F3B87C6590E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27F7-9737-4FAC-BBA7-00D09481E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E529-E1DC-4E00-98BA-F3B87C6590E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27F7-9737-4FAC-BBA7-00D09481E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E529-E1DC-4E00-98BA-F3B87C6590E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27F7-9737-4FAC-BBA7-00D09481E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E529-E1DC-4E00-98BA-F3B87C6590E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39B27F7-9737-4FAC-BBA7-00D09481E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E529-E1DC-4E00-98BA-F3B87C6590E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27F7-9737-4FAC-BBA7-00D09481E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E529-E1DC-4E00-98BA-F3B87C6590E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27F7-9737-4FAC-BBA7-00D09481E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E529-E1DC-4E00-98BA-F3B87C6590E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27F7-9737-4FAC-BBA7-00D09481E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E529-E1DC-4E00-98BA-F3B87C6590E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27F7-9737-4FAC-BBA7-00D09481E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E529-E1DC-4E00-98BA-F3B87C6590E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27F7-9737-4FAC-BBA7-00D09481E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E529-E1DC-4E00-98BA-F3B87C6590E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27F7-9737-4FAC-BBA7-00D09481E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C87E529-E1DC-4E00-98BA-F3B87C6590E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39B27F7-9737-4FAC-BBA7-00D09481E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6021288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Презентацию составила </a:t>
            </a:r>
            <a:r>
              <a:rPr lang="ru-RU" sz="1400" dirty="0" err="1" smtClean="0">
                <a:solidFill>
                  <a:srgbClr val="FFC000"/>
                </a:solidFill>
              </a:rPr>
              <a:t>Мильковская</a:t>
            </a:r>
            <a:r>
              <a:rPr lang="ru-RU" sz="1400" dirty="0" smtClean="0">
                <a:solidFill>
                  <a:srgbClr val="FFC000"/>
                </a:solidFill>
              </a:rPr>
              <a:t> Татьяна Васильевна учитель начальных классов МБОУСОШ № 25</a:t>
            </a:r>
            <a:endParaRPr lang="ru-RU" sz="1400" dirty="0">
              <a:solidFill>
                <a:srgbClr val="FFC000"/>
              </a:solidFill>
            </a:endParaRPr>
          </a:p>
        </p:txBody>
      </p:sp>
      <p:pic>
        <p:nvPicPr>
          <p:cNvPr id="1026" name="Picture 2" descr="Черно-белые фото Москвы Фото в монохром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64438">
            <a:off x="219352" y="3996464"/>
            <a:ext cx="3190737" cy="22125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 descr="Соч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65850">
            <a:off x="5750040" y="1552398"/>
            <a:ext cx="3271311" cy="20377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0" name="Picture 6" descr="admin (46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89366">
            <a:off x="177561" y="1652154"/>
            <a:ext cx="3248693" cy="20672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2" name="Picture 8" descr="ВТимашевске.ру - официальный Информационный портал города Тимашевск : - Достопримечательности Кубани могут стать символами Росс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564904"/>
            <a:ext cx="3072342" cy="23042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4" name="Picture 10" descr="paisajes - red_square moscow russia wallpaper_1920x1080.jpg - Min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52709">
            <a:off x="5887875" y="3916704"/>
            <a:ext cx="3082365" cy="21348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23528" y="476672"/>
            <a:ext cx="8568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FFFF00"/>
                </a:solidFill>
              </a:rPr>
              <a:t>    Москва златоглавая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36096" y="1052736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  </a:t>
            </a:r>
            <a:r>
              <a:rPr lang="ru-RU" sz="6000" dirty="0" smtClean="0">
                <a:solidFill>
                  <a:srgbClr val="FFFF00"/>
                </a:solidFill>
              </a:rPr>
              <a:t> Сенат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980728"/>
            <a:ext cx="3708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  Арсенал</a:t>
            </a: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7170" name="Picture 2" descr="Здание Арсенала Московского Кремля / Интересные места / Мировые достопримечатель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96952"/>
            <a:ext cx="3988298" cy="29894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 descr="Москва Фотографии Галерея Кремль (внутри) - MosDay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996952"/>
            <a:ext cx="4104456" cy="30213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476672"/>
            <a:ext cx="8136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92D050"/>
                </a:solidFill>
              </a:rPr>
              <a:t>      </a:t>
            </a:r>
            <a:r>
              <a:rPr lang="ru-RU" sz="6600" dirty="0" smtClean="0">
                <a:solidFill>
                  <a:srgbClr val="FFFF00"/>
                </a:solidFill>
              </a:rPr>
              <a:t>Царь - пушка</a:t>
            </a:r>
            <a:endParaRPr lang="ru-RU" sz="6600" dirty="0">
              <a:solidFill>
                <a:srgbClr val="FFFF00"/>
              </a:solidFill>
            </a:endParaRPr>
          </a:p>
        </p:txBody>
      </p:sp>
      <p:pic>
        <p:nvPicPr>
          <p:cNvPr id="6146" name="Picture 2" descr="Искусство литья. Русские мастера изготовляют мелкую утварь, льют колокола. Свидетельством высокого искусства русских литейщ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92896"/>
            <a:ext cx="6134100" cy="4133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0"/>
            <a:ext cx="8892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Благовещенский собор           </a:t>
            </a:r>
            <a:r>
              <a:rPr lang="ru-RU" sz="3600" dirty="0" smtClean="0">
                <a:solidFill>
                  <a:srgbClr val="FFFF00"/>
                </a:solidFill>
              </a:rPr>
              <a:t>(</a:t>
            </a:r>
            <a:r>
              <a:rPr lang="ru-RU" sz="2800" dirty="0" smtClean="0">
                <a:solidFill>
                  <a:srgbClr val="FFFF00"/>
                </a:solidFill>
              </a:rPr>
              <a:t>домовая </a:t>
            </a:r>
            <a:r>
              <a:rPr lang="ru-RU" sz="2800" dirty="0" smtClean="0">
                <a:solidFill>
                  <a:srgbClr val="FFFF00"/>
                </a:solidFill>
              </a:rPr>
              <a:t>церковь московских    </a:t>
            </a:r>
            <a:r>
              <a:rPr lang="ru-RU" sz="2800" dirty="0" smtClean="0">
                <a:solidFill>
                  <a:srgbClr val="FFFF00"/>
                </a:solidFill>
              </a:rPr>
              <a:t>князей</a:t>
            </a:r>
            <a:r>
              <a:rPr lang="ru-RU" sz="3600" dirty="0" smtClean="0">
                <a:solidFill>
                  <a:srgbClr val="FFFF00"/>
                </a:solidFill>
              </a:rPr>
              <a:t>)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acer\Desktop\Новая папка\image001(3)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6192688" cy="46531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88640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Архангельский собор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3075" name="Picture 3" descr="C:\Users\acer\Desktop\Новая папка\19784140_Arhangelskiy_sobor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060848"/>
            <a:ext cx="5844128" cy="4608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Искусство, News Central at www.newyork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76872"/>
            <a:ext cx="7272808" cy="43992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67544" y="18864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err="1" smtClean="0">
                <a:solidFill>
                  <a:srgbClr val="FFFF00"/>
                </a:solidFill>
              </a:rPr>
              <a:t>Гранатовитая</a:t>
            </a:r>
            <a:r>
              <a:rPr lang="ru-RU" sz="7200" dirty="0" smtClean="0">
                <a:solidFill>
                  <a:srgbClr val="FFFF00"/>
                </a:solidFill>
              </a:rPr>
              <a:t> палата</a:t>
            </a:r>
            <a:endParaRPr lang="ru-RU" sz="7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348880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 « Близ царя – близ смерти »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404664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Каким человеком был царь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5896" y="0"/>
            <a:ext cx="55081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Современная</a:t>
            </a:r>
          </a:p>
          <a:p>
            <a:r>
              <a:rPr lang="ru-RU" sz="6000" dirty="0" smtClean="0">
                <a:solidFill>
                  <a:srgbClr val="FFFF00"/>
                </a:solidFill>
              </a:rPr>
              <a:t> </a:t>
            </a:r>
            <a:r>
              <a:rPr lang="ru-RU" sz="6000" dirty="0" smtClean="0">
                <a:solidFill>
                  <a:srgbClr val="FFFF00"/>
                </a:solidFill>
              </a:rPr>
              <a:t>            </a:t>
            </a:r>
            <a:r>
              <a:rPr lang="ru-RU" sz="6000" dirty="0" smtClean="0">
                <a:solidFill>
                  <a:srgbClr val="FFFF00"/>
                </a:solidFill>
              </a:rPr>
              <a:t>Москва</a:t>
            </a: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4098" name="Picture 2" descr="Кремлевская стена, города и страны, Москва, Россия 1600х1200 - Обои для рабочего стола. Wallpap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69324">
            <a:off x="251520" y="404664"/>
            <a:ext cx="3312368" cy="2974312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0" name="Picture 4" descr="Общество МЯ.СО -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49391">
            <a:off x="3502193" y="1563998"/>
            <a:ext cx="3595473" cy="2603251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2" name="Picture 6" descr="Panorama Of The Moscow Kremlin из vesta48, Роялти-фри стоков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25891">
            <a:off x="175148" y="3789040"/>
            <a:ext cx="3604764" cy="2629422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4" name="Picture 8" descr="Губернский портал Самара.ру / Новости Самары / Выставка &quot;Пут…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83380">
            <a:off x="5160290" y="4134789"/>
            <a:ext cx="3591600" cy="2579467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268760"/>
            <a:ext cx="3672408" cy="2636912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14818"/>
            <a:ext cx="3929058" cy="2643182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143380"/>
            <a:ext cx="3714744" cy="2714620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0" y="1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   Москва  златоглавая</a:t>
            </a:r>
            <a:endParaRPr lang="ru-RU" sz="7200" dirty="0">
              <a:solidFill>
                <a:srgbClr val="FFFF00"/>
              </a:solidFill>
            </a:endParaRPr>
          </a:p>
        </p:txBody>
      </p:sp>
      <p:pic>
        <p:nvPicPr>
          <p:cNvPr id="14338" name="Picture 2" descr="http://im0-tub-ru.yandex.net/i?id=9417a0db2745d606dae0eee81155f961-84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23293">
            <a:off x="390326" y="1176470"/>
            <a:ext cx="3548844" cy="2661633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      Основной </a:t>
            </a:r>
            <a:r>
              <a:rPr lang="ru-RU" sz="4800" dirty="0" smtClean="0"/>
              <a:t>вопрос урока</a:t>
            </a:r>
          </a:p>
          <a:p>
            <a:endParaRPr lang="ru-RU" sz="48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708920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«Почему </a:t>
            </a:r>
            <a:r>
              <a:rPr lang="ru-RU" sz="4800" dirty="0" smtClean="0">
                <a:solidFill>
                  <a:srgbClr val="FFFF00"/>
                </a:solidFill>
              </a:rPr>
              <a:t>Кремль называют </a:t>
            </a:r>
            <a:r>
              <a:rPr lang="ru-RU" sz="4800" dirty="0" smtClean="0">
                <a:solidFill>
                  <a:srgbClr val="FFFF00"/>
                </a:solidFill>
              </a:rPr>
              <a:t>                   сердцем </a:t>
            </a:r>
            <a:r>
              <a:rPr lang="ru-RU" sz="4800" dirty="0" smtClean="0">
                <a:solidFill>
                  <a:srgbClr val="FFFF00"/>
                </a:solidFill>
              </a:rPr>
              <a:t>России?»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14096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 «Москва не сразу строилась»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28498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 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20688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Как вы понимаете смысл этой         пословицы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Ансамбль Московского Кремля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pic>
        <p:nvPicPr>
          <p:cNvPr id="2" name="Picture 2" descr="incopolis: Всем по башне: Московский Кремль на банкнот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348880"/>
            <a:ext cx="7333624" cy="42412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32656"/>
            <a:ext cx="85689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Кремлёвская стена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44" name="Picture 4" descr="SpbLand.ru Кремлевские стены / Фото / xalexan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44824"/>
            <a:ext cx="6191250" cy="4752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332656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Колокольня Иван Великий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acer\Desktop\Новая папка\800px-Ivan_the_Great_Bell_Tower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7272808" cy="5013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0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       Успенский собор</a:t>
            </a: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9220" name="Picture 4" descr="Фото Успенский собор Владимир, Россия Турпр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6336363" cy="49141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0"/>
            <a:ext cx="8136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92D050"/>
                </a:solidFill>
              </a:rPr>
              <a:t>    </a:t>
            </a:r>
            <a:r>
              <a:rPr lang="ru-RU" sz="6600" dirty="0" err="1" smtClean="0">
                <a:solidFill>
                  <a:srgbClr val="FFFF00"/>
                </a:solidFill>
              </a:rPr>
              <a:t>Теремный</a:t>
            </a:r>
            <a:r>
              <a:rPr lang="ru-RU" sz="6600" dirty="0" smtClean="0">
                <a:solidFill>
                  <a:srgbClr val="FFFF00"/>
                </a:solidFill>
              </a:rPr>
              <a:t> дворец</a:t>
            </a:r>
            <a:endParaRPr lang="ru-RU" sz="6600" dirty="0">
              <a:solidFill>
                <a:srgbClr val="FFFF00"/>
              </a:solidFill>
            </a:endParaRPr>
          </a:p>
        </p:txBody>
      </p:sp>
      <p:pic>
        <p:nvPicPr>
          <p:cNvPr id="8194" name="Picture 2" descr="словарь - изобразительное искусство - художн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369" y="1700808"/>
            <a:ext cx="6499583" cy="48584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904</TotalTime>
  <Words>91</Words>
  <Application>Microsoft Office PowerPoint</Application>
  <PresentationFormat>Экран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Aser</dc:creator>
  <cp:lastModifiedBy>acer</cp:lastModifiedBy>
  <cp:revision>95</cp:revision>
  <dcterms:created xsi:type="dcterms:W3CDTF">2014-02-17T10:25:29Z</dcterms:created>
  <dcterms:modified xsi:type="dcterms:W3CDTF">2015-01-29T06:08:31Z</dcterms:modified>
</cp:coreProperties>
</file>