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2" r:id="rId5"/>
    <p:sldId id="258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60" d="100"/>
          <a:sy n="60" d="100"/>
        </p:scale>
        <p:origin x="-600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52787C7-C885-4723-8FDA-9FA09B39AAF7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627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AE8CC86-6333-4DC5-ACB3-A847C9ABC66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00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E82F4E-911B-421D-ADD9-7E2195300C2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76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3623C4-2388-4018-968A-0F9A9998B66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50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565B48-4AA3-4058-8053-F76C77E033E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30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F2BDF5-4769-4F5D-B960-90300FAC54F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66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59DC64-220B-4292-99B1-35E0099C1BE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29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1FE35B-BA0C-4F4B-948E-362E2B03FEB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246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8F9A29-FE5C-4E3E-857A-D74692E3134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25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42D4E7-1E6C-4264-BF35-51B3C88D195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43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58C9BC-5588-40FB-80E5-F93CE1C0F86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96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3E95AE-2F13-48C6-A63C-B0FEFF2BA76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74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1841D8-0408-4729-94A8-261C731FAC9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74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45000"/>
              <a:buFont typeface="StarSymbol"/>
              <a:buChar char="●"/>
              <a:defRPr lang="ru-RU" sz="304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440"/>
            <a:ext cx="319500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AA72D8B-1F00-415D-ACE3-E31A7FFD5D0A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76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528"/>
        </a:spcAft>
        <a:tabLst/>
        <a:defRPr lang="ru-RU" sz="347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545806"/>
            <a:ext cx="9072000" cy="7325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800" dirty="0" smtClean="0"/>
              <a:t>Адыгейская </a:t>
            </a:r>
            <a:r>
              <a:rPr lang="ru-RU" sz="4800" dirty="0"/>
              <a:t>республика.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 contrast="40000"/>
            <a:alphaModFix/>
          </a:blip>
          <a:srcRect/>
          <a:stretch>
            <a:fillRect/>
          </a:stretch>
        </p:blipFill>
        <p:spPr>
          <a:xfrm>
            <a:off x="1512000" y="1655999"/>
            <a:ext cx="6983280" cy="48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ncor\Desktop\adygeya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1797" cy="755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02161" y="2827332"/>
            <a:ext cx="5278464" cy="12599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100" dirty="0" smtClean="0">
                <a:latin typeface="+mj-lt"/>
              </a:rPr>
              <a:t>Ущелья, воды быстрых рек,</a:t>
            </a:r>
            <a:br>
              <a:rPr lang="ru-RU" sz="3100" dirty="0" smtClean="0">
                <a:latin typeface="+mj-lt"/>
              </a:rPr>
            </a:br>
            <a:r>
              <a:rPr lang="ru-RU" sz="3100" dirty="0" smtClean="0">
                <a:latin typeface="+mj-lt"/>
              </a:rPr>
              <a:t>Летящих сверху водопадов,</a:t>
            </a:r>
            <a:br>
              <a:rPr lang="ru-RU" sz="3100" dirty="0" smtClean="0">
                <a:latin typeface="+mj-lt"/>
              </a:rPr>
            </a:br>
            <a:r>
              <a:rPr lang="ru-RU" sz="3100" dirty="0" smtClean="0">
                <a:latin typeface="+mj-lt"/>
              </a:rPr>
              <a:t>Пьянящий воздух и прохлада,</a:t>
            </a:r>
            <a:br>
              <a:rPr lang="ru-RU" sz="3100" dirty="0" smtClean="0">
                <a:latin typeface="+mj-lt"/>
              </a:rPr>
            </a:br>
            <a:r>
              <a:rPr lang="ru-RU" sz="3100" dirty="0" smtClean="0">
                <a:latin typeface="+mj-lt"/>
              </a:rPr>
              <a:t>Звенящий лес от трелей птиц....</a:t>
            </a:r>
            <a:endParaRPr lang="ru-RU" sz="31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36490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uncor\Desktop\4278beb6bee3a4fb04aa2117c3fd97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500652" cy="7874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5435" y="684193"/>
            <a:ext cx="9072563" cy="12599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>
                <a:latin typeface="+mj-lt"/>
              </a:rPr>
              <a:t>Пещер, укрывшихся в горах,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Так поражают украшеньем.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Наряды их росли века,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Ковались водами земными...</a:t>
            </a:r>
            <a:endParaRPr lang="ru-RU" sz="2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0337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uncor\Desktop\40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4" cy="755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4202" y="2351079"/>
            <a:ext cx="9072563" cy="12599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И сталагмиты, сталактиты,</a:t>
            </a:r>
            <a:br>
              <a:rPr lang="ru-RU" sz="4400" dirty="0" smtClean="0">
                <a:solidFill>
                  <a:schemeClr val="bg1"/>
                </a:solidFill>
                <a:latin typeface="+mj-lt"/>
              </a:rPr>
            </a:b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Цветами разными покрыты,</a:t>
            </a:r>
            <a:br>
              <a:rPr lang="ru-RU" sz="4400" dirty="0" smtClean="0">
                <a:solidFill>
                  <a:schemeClr val="bg1"/>
                </a:solidFill>
                <a:latin typeface="+mj-lt"/>
              </a:rPr>
            </a:b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Природа форму создавала,</a:t>
            </a:r>
            <a:br>
              <a:rPr lang="ru-RU" sz="4400" dirty="0" smtClean="0">
                <a:solidFill>
                  <a:schemeClr val="bg1"/>
                </a:solidFill>
                <a:latin typeface="+mj-lt"/>
              </a:rPr>
            </a:b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Точила, резала, ваяла…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61034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ncor\Desktop\383661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5435" y="2112952"/>
            <a:ext cx="9072563" cy="1259946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От света солнца укрывала,</a:t>
            </a:r>
            <a:br>
              <a:rPr lang="ru-RU" dirty="0" smtClean="0">
                <a:solidFill>
                  <a:schemeClr val="bg1"/>
                </a:solidFill>
                <a:latin typeface="+mj-lt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</a:rPr>
              <a:t>Людей к себе не допускала…</a:t>
            </a:r>
            <a:br>
              <a:rPr lang="ru-RU" dirty="0" smtClean="0">
                <a:solidFill>
                  <a:schemeClr val="bg1"/>
                </a:solidFill>
                <a:latin typeface="+mj-lt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</a:rPr>
              <a:t>Ловушки всюду расставляла,</a:t>
            </a:r>
            <a:br>
              <a:rPr lang="ru-RU" dirty="0" smtClean="0">
                <a:solidFill>
                  <a:schemeClr val="bg1"/>
                </a:solidFill>
                <a:latin typeface="+mj-lt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</a:rPr>
              <a:t>Как будто хорошо их знала…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21307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uncor\Desktop\uaz_vid-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4818" y="1398573"/>
            <a:ext cx="9072563" cy="1259946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С горы долины  бесконечны…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Меняют краски быстротечно…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Цветами зелени играют,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Туманом в «море» погружают…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32973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uncor\Desktop\image12656024_f4608db2ce1ffe2a1a173c8c51bcea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69161" y="1636699"/>
            <a:ext cx="9072563" cy="12599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500" dirty="0" smtClean="0">
                <a:latin typeface="+mj-lt"/>
              </a:rPr>
              <a:t>Ползущих низко облаков,</a:t>
            </a:r>
            <a:br>
              <a:rPr lang="ru-RU" sz="3500" dirty="0" smtClean="0">
                <a:latin typeface="+mj-lt"/>
              </a:rPr>
            </a:br>
            <a:r>
              <a:rPr lang="ru-RU" sz="3500" dirty="0" smtClean="0">
                <a:latin typeface="+mj-lt"/>
              </a:rPr>
              <a:t>Ряды причудливых творений…</a:t>
            </a:r>
            <a:br>
              <a:rPr lang="ru-RU" sz="3500" dirty="0" smtClean="0">
                <a:latin typeface="+mj-lt"/>
              </a:rPr>
            </a:br>
            <a:r>
              <a:rPr lang="ru-RU" sz="3500" dirty="0" smtClean="0">
                <a:latin typeface="+mj-lt"/>
              </a:rPr>
              <a:t>Они рождают вдохновенье,</a:t>
            </a:r>
            <a:br>
              <a:rPr lang="ru-RU" sz="3500" dirty="0" smtClean="0">
                <a:latin typeface="+mj-lt"/>
              </a:rPr>
            </a:br>
            <a:r>
              <a:rPr lang="ru-RU" sz="3500" dirty="0" smtClean="0">
                <a:latin typeface="+mj-lt"/>
              </a:rPr>
              <a:t>Восторг, душа твоя парит…</a:t>
            </a:r>
            <a:br>
              <a:rPr lang="ru-RU" sz="3500" dirty="0" smtClean="0">
                <a:latin typeface="+mj-lt"/>
              </a:rPr>
            </a:br>
            <a:endParaRPr lang="ru-RU" sz="35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77310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ncor\Desktop\526911a2-5c8a-9c18-5c8a-9c17593da83d.photo.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0" y="1716075"/>
            <a:ext cx="4800820" cy="3935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uncor\Desktop\1360325591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398573"/>
            <a:ext cx="5278463" cy="4365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5101" y="2906707"/>
            <a:ext cx="9072563" cy="12599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>
                <a:latin typeface="+mj-lt"/>
              </a:rPr>
              <a:t>Места такие, как магнит…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Дольмены всюду  тут зарыты...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Их тайна от людей сокрыта…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Поверишь в сказку исцеленья,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Коль проведешь свое там время.</a:t>
            </a:r>
            <a:endParaRPr lang="ru-RU" sz="2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1260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uncor\Desktop\77d072e8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119696" cy="7725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6333" y="2827332"/>
            <a:ext cx="9072563" cy="12599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>
                <a:latin typeface="+mj-lt"/>
              </a:rPr>
              <a:t>Повсюду гейзеры там бьют.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Про Сивку бурку вспоминаешь,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Когда в источник сей ныряешь.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Там молодеешь на глазах…</a:t>
            </a:r>
            <a:endParaRPr lang="ru-RU" sz="2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15645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uncor\Desktop\32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" y="0"/>
            <a:ext cx="10063854" cy="755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28144" y="1547589"/>
            <a:ext cx="9072563" cy="12599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>
                <a:latin typeface="+mj-lt"/>
              </a:rPr>
              <a:t>Вода в ключах могучей силы,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Испить её, здоровым стать.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Природный доктор знаменит,</a:t>
            </a:r>
            <a:br>
              <a:rPr lang="ru-RU" sz="2600" dirty="0" smtClean="0">
                <a:latin typeface="+mj-lt"/>
              </a:rPr>
            </a:br>
            <a:r>
              <a:rPr lang="ru-RU" sz="2600" dirty="0" smtClean="0">
                <a:latin typeface="+mj-lt"/>
              </a:rPr>
              <a:t>Ведь это лучший Айболит…</a:t>
            </a:r>
            <a:endParaRPr lang="ru-RU" sz="2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19243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uncor\Desktop\1372398877_80198_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5" cy="755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818" y="1954201"/>
            <a:ext cx="9072563" cy="12599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</a:rPr>
              <a:t>Трава в горах лечебной стала,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</a:rPr>
              <a:t>Лекарства все в себе собрала.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</a:rPr>
              <a:t>Цветы на камнях там растут.</a:t>
            </a:r>
            <a:br>
              <a:rPr lang="ru-RU" sz="40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</a:rPr>
              <a:t>Особый цвет они дают.</a:t>
            </a:r>
            <a:endParaRPr lang="ru-RU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42100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248760"/>
            <a:ext cx="9071640" cy="1367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dirty="0" smtClean="0"/>
              <a:t>Местоположение республики</a:t>
            </a:r>
            <a:endParaRPr lang="ru-RU" sz="32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840" y="1872000"/>
            <a:ext cx="5033160" cy="4608000"/>
          </a:xfrm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152680" y="1823760"/>
            <a:ext cx="4639320" cy="4656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45000"/>
              <a:buFont typeface="StarSymbol"/>
              <a:buChar char="●"/>
              <a:defRPr lang="ru-RU" sz="304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r>
              <a:rPr lang="ru-RU" sz="2800" dirty="0" smtClean="0"/>
              <a:t>Адыгейцы — народ в России (132 тыс. чел.), коренное население Адыгеи и Краснодарского края, в том числе Черноморского побережья от Анапы до Сочи. Столица — город Майкоп.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Tuncor\Desktop\0_5e9c8_1a9f1ba4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6" cy="755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5040313" cy="3318043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ru-RU" sz="1500" dirty="0" smtClean="0"/>
              <a:t>О сколько много дивных мест</a:t>
            </a:r>
            <a:br>
              <a:rPr lang="ru-RU" sz="1500" dirty="0" smtClean="0"/>
            </a:br>
            <a:r>
              <a:rPr lang="ru-RU" sz="1500" dirty="0" smtClean="0"/>
              <a:t>Вобрал в себя сей край!</a:t>
            </a:r>
            <a:br>
              <a:rPr lang="ru-RU" sz="1500" dirty="0" smtClean="0"/>
            </a:br>
            <a:r>
              <a:rPr lang="ru-RU" sz="1500" dirty="0" smtClean="0"/>
              <a:t>Поверти, люди, это рай! </a:t>
            </a:r>
            <a:br>
              <a:rPr lang="ru-RU" sz="1500" dirty="0" smtClean="0"/>
            </a:br>
            <a:r>
              <a:rPr lang="ru-RU" sz="1500" dirty="0" smtClean="0"/>
              <a:t>Увидеть сверху с дельтаплана…</a:t>
            </a:r>
            <a:br>
              <a:rPr lang="ru-RU" sz="1500" dirty="0" smtClean="0"/>
            </a:br>
            <a:r>
              <a:rPr lang="ru-RU" sz="1500" dirty="0" smtClean="0"/>
              <a:t>Скакать на лошадях верхом…</a:t>
            </a:r>
            <a:br>
              <a:rPr lang="ru-RU" sz="1500" dirty="0" smtClean="0"/>
            </a:br>
            <a:r>
              <a:rPr lang="ru-RU" sz="1500" dirty="0" smtClean="0"/>
              <a:t>Пройтись по лесу тут пешком…</a:t>
            </a:r>
            <a:br>
              <a:rPr lang="ru-RU" sz="1500" dirty="0" smtClean="0"/>
            </a:br>
            <a:r>
              <a:rPr lang="ru-RU" sz="1500" dirty="0" smtClean="0"/>
              <a:t>По речке Белой, </a:t>
            </a:r>
            <a:r>
              <a:rPr lang="ru-RU" sz="1500" dirty="0" err="1" smtClean="0"/>
              <a:t>рафтинг</a:t>
            </a:r>
            <a:r>
              <a:rPr lang="ru-RU" sz="1500" dirty="0" smtClean="0"/>
              <a:t> смелый…</a:t>
            </a:r>
            <a:br>
              <a:rPr lang="ru-RU" sz="1500" dirty="0" smtClean="0"/>
            </a:br>
            <a:r>
              <a:rPr lang="ru-RU" sz="1500" dirty="0" smtClean="0"/>
              <a:t>С горы на гору по канату</a:t>
            </a:r>
            <a:br>
              <a:rPr lang="ru-RU" sz="1500" dirty="0" smtClean="0"/>
            </a:br>
            <a:r>
              <a:rPr lang="ru-RU" sz="1500" dirty="0" smtClean="0"/>
              <a:t>Промчаться быстро с ветерком…</a:t>
            </a:r>
            <a:br>
              <a:rPr lang="ru-RU" sz="1500" dirty="0" smtClean="0"/>
            </a:br>
            <a:r>
              <a:rPr lang="ru-RU" sz="1500" dirty="0" smtClean="0"/>
              <a:t>До моря тут рукой подать…</a:t>
            </a:r>
            <a:br>
              <a:rPr lang="ru-RU" sz="1500" dirty="0" smtClean="0"/>
            </a:br>
            <a:r>
              <a:rPr lang="ru-RU" sz="1500" dirty="0" smtClean="0"/>
              <a:t>Поверишь сразу в РАЙ земной!</a:t>
            </a:r>
            <a:br>
              <a:rPr lang="ru-RU" sz="1500" dirty="0" smtClean="0"/>
            </a:br>
            <a:r>
              <a:rPr lang="ru-RU" sz="1500" dirty="0" smtClean="0"/>
              <a:t>Ах! Адыгея, Адыгея..</a:t>
            </a:r>
            <a:br>
              <a:rPr lang="ru-RU" sz="1500" dirty="0" smtClean="0"/>
            </a:br>
            <a:r>
              <a:rPr lang="ru-RU" sz="1500" dirty="0" smtClean="0"/>
              <a:t>Хранила сказку столько время… </a:t>
            </a:r>
            <a:br>
              <a:rPr lang="ru-RU" sz="1500" dirty="0" smtClean="0"/>
            </a:br>
            <a:endParaRPr lang="ru-RU" sz="1500" dirty="0"/>
          </a:p>
        </p:txBody>
      </p:sp>
    </p:spTree>
    <p:extLst>
      <p:ext uri="{BB962C8B-B14F-4D97-AF65-F5344CB8AC3E}">
        <p14:creationId xmlns="" xmlns:p14="http://schemas.microsoft.com/office/powerpoint/2010/main" val="377099354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824288" y="1767780"/>
            <a:ext cx="4752528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45000"/>
              <a:buFont typeface="StarSymbol"/>
              <a:buChar char="●"/>
              <a:defRPr lang="ru-RU" sz="304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108000" lvl="0" indent="0">
              <a:buNone/>
            </a:pPr>
            <a:r>
              <a:rPr lang="ru-RU" sz="2800" dirty="0"/>
              <a:t>Северная часть республики — равнина, южная — предгорья и горы Большого Кавказа. Около 40 % территории (около 280 тыс. га) занимают </a:t>
            </a:r>
            <a:r>
              <a:rPr lang="ru-RU" sz="2800" dirty="0" smtClean="0"/>
              <a:t>леса. </a:t>
            </a:r>
            <a:r>
              <a:rPr lang="ru-RU" sz="2800" dirty="0"/>
              <a:t>Климат республики характеризуется как умеренно </a:t>
            </a:r>
            <a:r>
              <a:rPr lang="ru-RU" sz="2800" dirty="0" smtClean="0"/>
              <a:t>тёплый. Основные </a:t>
            </a:r>
            <a:r>
              <a:rPr lang="ru-RU" sz="2800" dirty="0"/>
              <a:t>реки: Кубань, Лаба, Белая.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3999" y="1799999"/>
            <a:ext cx="4725123" cy="4500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Герб Республики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0699" y="1835621"/>
            <a:ext cx="4240133" cy="4384440"/>
          </a:xfrm>
        </p:spPr>
        <p:txBody>
          <a:bodyPr/>
          <a:lstStyle/>
          <a:p>
            <a:pPr marL="108000" lvl="0" indent="0">
              <a:buNone/>
            </a:pPr>
            <a:r>
              <a:rPr lang="ru-RU" sz="3200" dirty="0" smtClean="0"/>
              <a:t>Герб Республики Адыгея был принят 24 марта 1994 года. Изображения гор и пашни характеризуют географические особенности республики.</a:t>
            </a:r>
          </a:p>
          <a:p>
            <a:pPr marL="10800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215776" y="1767337"/>
            <a:ext cx="5048899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507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9792" y="179437"/>
            <a:ext cx="9072000" cy="1248120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Флаг Республики</a:t>
            </a:r>
            <a:endParaRPr lang="ru-RU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328344" y="1691605"/>
            <a:ext cx="4535487" cy="56546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45000"/>
              <a:buFont typeface="StarSymbol"/>
              <a:buChar char="●"/>
              <a:defRPr lang="ru-RU" sz="304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108000" lvl="0" indent="0">
              <a:buNone/>
            </a:pPr>
            <a:r>
              <a:rPr lang="ru-RU" sz="3200" dirty="0"/>
              <a:t>Флаг Республики Адыгея был утвержден 24 марта 1994 года.</a:t>
            </a:r>
          </a:p>
          <a:p>
            <a:pPr marL="108000" lvl="0" indent="0">
              <a:buNone/>
            </a:pPr>
            <a:r>
              <a:rPr lang="ru-RU" sz="3200" dirty="0"/>
              <a:t>12 звезд означают 12 черкесских племен, а три стрелы — три древнейших адыгских княжеских рода.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87784" y="2051645"/>
            <a:ext cx="4695825" cy="302418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395461"/>
            <a:ext cx="9072000" cy="1248120"/>
          </a:xfrm>
        </p:spPr>
        <p:txBody>
          <a:bodyPr/>
          <a:lstStyle/>
          <a:p>
            <a:pPr fontAlgn="base">
              <a:buNone/>
            </a:pPr>
            <a:r>
              <a:rPr lang="ru-RU" sz="4000" dirty="0" smtClean="0"/>
              <a:t>Обряд вызывания дождя (</a:t>
            </a:r>
            <a:r>
              <a:rPr lang="ru-RU" sz="4000" dirty="0" err="1" smtClean="0"/>
              <a:t>Ханцегуаше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2280" y="1763613"/>
            <a:ext cx="4823718" cy="438444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Обряд вызывания— проводили обычно в пятницу, в священный для мусульман день. Женщины из деревянной лопаты для веяния зерна делали куклу </a:t>
            </a:r>
            <a:r>
              <a:rPr lang="ru-RU" sz="2000" dirty="0" err="1" smtClean="0"/>
              <a:t>Ханцегуаше</a:t>
            </a:r>
            <a:r>
              <a:rPr lang="ru-RU" sz="2000" dirty="0" smtClean="0"/>
              <a:t>. С этой куклой обходили все дворы </a:t>
            </a:r>
            <a:r>
              <a:rPr lang="ru-RU" sz="2000" dirty="0" err="1" smtClean="0"/>
              <a:t>села.Затем</a:t>
            </a:r>
            <a:r>
              <a:rPr lang="ru-RU" sz="2000" dirty="0" smtClean="0"/>
              <a:t> </a:t>
            </a:r>
            <a:r>
              <a:rPr lang="ru-RU" sz="2000" dirty="0" err="1" smtClean="0"/>
              <a:t>Ханцегуаше</a:t>
            </a:r>
            <a:r>
              <a:rPr lang="ru-RU" sz="2000" dirty="0" smtClean="0"/>
              <a:t> в центре села, приглашали музыкантов и танцевали вокруг нее до самой темноты. Торжества заканчивались обливанием </a:t>
            </a:r>
            <a:r>
              <a:rPr lang="ru-RU" sz="2000" dirty="0" err="1" smtClean="0"/>
              <a:t>Ханцегуаше</a:t>
            </a:r>
            <a:r>
              <a:rPr lang="ru-RU" sz="2000" dirty="0" smtClean="0"/>
              <a:t> семью ведрами воды.</a:t>
            </a:r>
            <a:endParaRPr lang="ru-RU" sz="2000" dirty="0"/>
          </a:p>
        </p:txBody>
      </p:sp>
      <p:sp>
        <p:nvSpPr>
          <p:cNvPr id="1026" name="AutoShape 2" descr="data:image/png;base64,iVBORw0KGgoAAAANSUhEUgAAAK8AAAEFCAIAAAAaACAeAAAgAElEQVR4nOy61Xvb17rvu/+Jc3WevfbsbBOzLVvMzMxkoS2ZmWShLZlZMtsys8zMFDsOQ9ukDZTTQNOU0zogOBdpO2fWWes8e5919um6WON57/T7SWO84zNe+A79t9B/jf8af4z/9ldP4L/Gf6LxBw2B4BsLBoPBYCgYCAUDoVAwGAr6Q0H/n5/+1RYIBfzBYCD4ZqqBgD/gD/qDQX8gGPQHgq8DgdcBvz8YCIYCoVAg9L95Mv8x8wcCr/2vXr4+PX352Wf3x2fnjm68/+W3333+9Onw/ELPwMiAdyQzvzg5N09fUNC/tvrt89/8wdDzF6dffv/DD69fBEPBJz/9NH10OHLxZPTq1eqpSXtXkyxNiBUhSQocSYwH0kFIEZKlYRCURKqeys0SljaWGwtzaUIOEQ2zSxANwvgabmQ1P7paEF0jiv1XNPwr9wVCgcBf669/c4SCv5MQDAT8QX8wFAqGQv5Q4PT1i2AoEAwEAv43b/718//3VhQKBoOBYDAQCAQCoVDot1f+e19/Pb26cuOjj7eOT9r6BvaPTk5PX37x8HFdT2/72Pja0YWLdz9d2j/+6OHDJ7+cbt682Tw/Nn35cOf2hxWdrcnlpjJvT8PgsLG0kCSiIigQMAkEJoGBWACWh6aoGGgeGiFE45VMtkHF0cmkyVIpG2eToFz8hDp5QoMyoUEFbFAD36IhGPjdzW/R4A+G/H/ZCQv+MxC/b3EgFHwdCgVDoVDIH3j56tWD75/duHfv86eP7z95dOXjj+89+PqLh49/f/I/IQ1vnBz8nQx/wP/pV19uXbiwc/HSB3fv/Pj8p4ePvnn46Omb9X3//Neu0bHBxaULdz49vn2voX9k/vBwYf843elMMhfqHGbXyFBRrVOslmU67PWjo93DI+JECZ6GgOOBOA6RwCIQGUiigEoTM8gsojottaq5yeJ08NSi7FxtYyq3RgZrUEGatNBGLbRODX6bhlDwdwsGQr9nimDIH/oLafjX5g+EAsGXr1599/yXF8FgKBS69eWnFb2trt62usHeit4uZ3dv8+jE3uVrpy9ehV4H3jz/n9n8gcCzZ9999+2PAf+fWxA6ffXq/oOvb3zx+fX7n1z/6O7JzVtb5y89/u6XW589WDk56Z6azHG5CqpcqvQ0WWpKVrnV6fY0D451z69c+uST0nobX8cki7EsLZetZDNldL5GWtXfMbW02Nzl/f630+PDQ5FRnOM0uE2iOh2iQYf0pKDdqZgmI+otGp58/+jhs6+ffP/o+ekvL1+9DAb/ZCQQDAaCf905C/55pPyBUCj01TdPPaMjXTPTSydHTWP9aWXFuWXmnJISZ23D0OT85Nz68vruk2+evTl6f/l+/7vmDwSDAb/f/yrgD/xxHEOhUDD48tWrF0+f/fjg8bd3v/z63uNvbn365dXbH//08tUPr193TI+RFZz8+qqxnQ3f+nJpQ012nbNubPDko7tHN29PLq07Giq4KWK6lk6R4UgCLD9FKcnWJtmKW3yTluaGu8++Xdrf5qWJlKkCVzqjXAmr1aLa0tGtGVhPFvYtGvYvbm8frW+fW794/fztj288e/bwxelPwdCrUCgQCgV/n+yfO+QP/P/g69/j0z+NYDD042+nPVNTqaUmU1VVSklhbVfb9Mpqc2fXhRs3rn/40Qe37vzww8+npy+C/5vn9h9a1xvXhUL+UOjmnQ+3Lu0++enZc7//m59/CIb8Af/rYDAU8od++e3F5bv37n/18P6DRz+8fLF77bK+KAPLI8gL0lMq7dZ2t9PTqjcVdi/Mff7dDz88f/XN0x/G53wMJZsgxgn0dL6GKUlVM1Ok0qwkulZG1fEzq8yyNIU4SVTucrQUJlcb6Z5MSlM6riEdV5uKeYuGtd2lzf3l9d3F7YPlw6O1Cxe2btw4uP/pB589+OThk69OXz4PBF7/vjfB0L8OFf7/Lz0VDARCv4em0OtQ6PnLV58/fvTo2bOfT1/4g6HPHnwzsbQxsbS+sLFdVl+bai7Ir7Lr8zPretrHl+e946OPv30aCoX+UxYNgWDQHwwGAgH/y1enn3/1+YNvvr758Y3hae/8/mr/6nzdcOfh+xd/878KBoLBwOvTl6dfPXlyevrq+a+vvnt+Or+1lm/LL6spz7eZalpbhuaXBlbX+9dWxvf3Tu7cffTTL598+3T13H6ho1CWLmVpGBQ1g5UkVGTrOXoBQYglK5hoIZWjomU5co9v395emu8szzOQI8SId/mwdxjAf3mLho3tpc2dha29hZ2Dpa29xe29xf2jpZ3Dxe1zywfn1y5fO7j10ZUHDz/7+fnPL1+fBkOvg8E/A0Yo5A/+0ZK8aUoDv9v/ssv8QX/AHwz9+OuvD548fvLDd9fv3msfGxlaW6jsaV882H4VDF29cXf35Ip3eqa6u7t5eJAsFzNUInNdpa2uanp1dWlz8+LVG6FQ6N8MXcHgX01D4PUbb798/XL33FbPWHPnZNPATFN9c5HVaa5vr7t04yQYCvyROH4/FaevA/tXDrunPdaa7JX95Vt373xw996nDx5bm5oyGqqGN9cfffP03ldfLJ4/unbnkwKXNb0sz1RhlaaqIEw0UULB8VEoFgzLI2A4FKqSLc1Kt/cPti7MDPd7SniQQnqcAXWWfvb/eIuGzW3f2oZvbXNmc3d+Y2dmbdu3tbewtTe/sTO3vbe4vbuwf7h8eLx26eq5929d+fTzu9//9Oy30+e/nf4SfFMCvVECAv8xZcLv9/v9T77/4dqdO4vbWzsnx6t7+w3ezvz68oK68tm91buPHjz9/scn3z4bXZhWZqSwVEqKhE+T8fkGhbO1/otvv/3wk0+uf3j7Xyko/7QffyUNIX8w6Pd/+92zTx49vvPk8ebFo/ouu60+JaOQ1d5pOr56bmV/7aOv7l/95OO9D65/9+r0p9evv/r550fPfx7fmW+eqGvszKpvVTqaM4c3Jlrnxy7du+90tyryc2fO7f/of3nto9uNQ/3m9hZZUbpnsm92Zy2n3ExWMFA8FIqDQrLRBB6OyCOi+ASaWsZKM2rLiizm1G6TpDuPWSmGpCPejg0HhxO7e1M7u76Nramdfd/W7tTGzsz27sL6xuzG1sLm7uLm3tzu4cLB0eLG9szG9uK589snlw4vXTu+9/lHv774+ffeIxAI/kO3+H/R4wVe+wPv3/tk/fz56e2txa2tL548ndpaURem5VZZrK3Vrt7W4+tXH3/3XaWnvqSmrKDcimXjsUwsjo1LL8jaODz68NNP9y9d+PK7J199+82LV69Cwf80DVEgGAqEAsHQV48e+lZXqnv7yjp72ke9U4sjSenCdIu+pMVaWJdX0lSU6kzJqslom+kYWJ+29NYWNZtTSo2pltRsu6zYSZEZwElWaWp1RsdCf9OYt6imzNxY1bu0tHHhqqEoFykmpdgL86td4qwkrJRDkNOIMhKah0HxcUgWgshGwRkggoSKk9KZBqEpT9lrl3tL+LVyWCH2b2/RcOH8+MWTqQvnp44Op84d+nZ3Jvb3p3d2Z7a259Y2Z9d25rYOF7cO5nYO5nYO5rb25jd351e2Zzf2F3aP1y7eOP7y0WfPf/v5z5LvjUr0v5osgv7Aq9eBmx/d3b18xdrcVNPWtnZ8UlTl0uekWepcScUZxbWubt/U9ObW1skFl6c53VFCkDNpiSy2hlfd2rR34fLexct1Xe1twwPXP7rz4tXrYOgvJ+CfVhcI+gMhfzD4888/fXzn/szCen1Ht2d4KN9WkJgupYpRPCVGlc3VZtIz82hyI5lrEJDkJBQfYizW1bfXio08biKcJ08QaPGCdJYkl5FdbeieH9i/evHzBw8/uPtZvdutzNC4RjrTHRaSkktUcLAiAoicgGTC0Bx0PD4WRIhF8BDSbC1RwY6nQDLTuR3lcq9ZWKeAmgh/f4uGw92hSyfjl07Gzu0P7m4OH+37zp+b2t8b29mf2t2f3dqb3T2c3z6Y29yd3dqf2T9a2Dlc2D5Y2D63sHW4uLozu3eyfuWDo/tffPTNtw+f//bLmyow+Ie4+T8ZogN+v98ffB0MXb1zp6S+pmtqcnxlvdDlzLCWVve2pdkL8qrtOdXluVXO5YuX0uw2SbaRn6LjJimMjrySpqp0a4lvY2P3wsn0wtLTZz/4A4G/tlD4v9HgDwReB0OBN7XWw6ffbl+80joy1jc1lm3JYCfiJVoqW0dMLeAZ0ylcFYIoQNGldLyAyDbyVMVJXINIYmDINDg8HUgQosVp+JRSptaU2L028+z1r/5g6PkvL/sGB3mpWp5Bg5VQ46hAIA0CpoIwPChaiOYnC3F8LJQFS6DBIEw4S8EoyJN6rPI+q7hGAc3H/I+3e4rV3o21nu3Nvr2doc31gb2dkaPDsePj8cPD0cOD8XP7k4cHk9u749v7M5t7U3tHs/vn5ncP5rcPZ7f2Zzd2Zzf3ZrcPZjd2p08ubV27efTVV/dfvvg1FAyGgqF/iImBQCDgD/4ucf7b/gr6g6FQ6PjylTynPaPc6h4ezrHaNAV53DQ9XS+UZ+nERnVppXPz4Nhe18BMVglzU+SFmUnWInVBhsggr+10e6cmNg7PvfD7A8HAGxn4L+fgHzQEXzz94eFHn9/+6tnjyx/dXjl/YWhtsX2itcSVlpjC5SsILB1OkSsSJ5FlRhhXj1LkaiX5qQQVFSVCEFVUghypSiEIFCiBFC1QQqjieJwAxjHKJg92H373cygUuvr+B8U2K0cpjkTGMtUcGAtOlOAxfCRaiKVo2NJsNZpN4GhlNDUvzZqTlyFpt6hH7apaBSIL9XbdsLndPzvbsbDQs7Y6tLszvLs7uLUxsLU5cG5/+NL5yfOHI5dOJi5enN3Zm9zZ9+0e+rZ2Jrf3fTsH07sHszv789u781s78xvb0+eOF86fLF66uHbno5On33zx8tVp8I92MRgMBoKBP3rUfytg+N8IiKHvf/l1fHUp31E6vbDc2z/c0tub63QQJbSU4pTOYe/a1u5nXzy8eut2mqWQmyZlGyWlTTXJxZnqHGVla3VDp2fYN3nnk7uvXr96O1v9ezXEP6ezP7SV/5kN/hO1YOgPLff/6d2gPxAIBL/77qtzFxanVgbGlwYWthcddUWZpZzW3kJ9Ok9nkKSblPIMpiKbL0shcgxYZroIreCgRGScmAjnoCEsMEUIp4oRFDoQTwLAyAmJGcqhhQlnb0/36vLA/kbNUN/M9qY2OwWIg1BlLBQPg5PhsTIiQUUDMGBIARnFwCI5eCgDyddLHUWGPlfKVIWmSQ03k995i4bdfe/ubv/uzuDezvD2hndzw7u60r++NrS9ObK/O7q3O7SzO3TuaOpgf2pre3xvf2pvb2pjd3J9Z3LvYG53b3ZzZ3pje3Zx3be5O3l8fv7kePH4eO7i5bVL1w/ufnL7+W+/vAr5Q6HQ02fffPLg8+cvTkNvbkb8wZA/EAgEAoFgIBAK+UMhv//n01/GVldd7e7GDvfm3v7A1ERJfUVlW6u10qkuMOZU25pHvLcff3n5zq0say5Hw2CrGdZGq7XGlGEy2GpLLtw8d/+TW1998cmLly+DwdehgP93yPyhYCAQeBOmAq9DgcCbwvePG40/Ja7A701zIBAM/B5gfr8D8wffNH1/amLB31/wvwqcBkL+QDDk9/tDweCfnXYw6A8G/P/0HcFQ6PX7t851DTimp6t8c93dva78EnZZuchapsosTip1pqTkkHlJaJoMSZEiYRwEkAE3lKQnpmtikTEYNhHCxMKZMAwFQuMT+DqeLEudXWNJc5qVRZmcnKTuhZmlS5dKmxuKKqwivTQxM5GZzOVlikV5YqwcjxIQkFwUlBkHYUIynWZvZ81ARdpYhbZFDXOy3n2LhtXV7vX1zs3NzsO93nN7/ZurPdsbQxvr/Tu7wysrfctL/XOLfSsrQzvb4xs7g1v7I3v7vt29mY1t3+7e3NHRwvaub2t3fmN7YW1j4vBwYX9vYXd/dm59ZHxhYHt/8cqNw8u3Tq7evvzg0ReffHr/+a/PX7x4+af7Q8FQ6I+4HgqFHnzzyFrl2tjZunrz5rmTk+GpCUuTK7EktcbbwTeo4qkIooyuK05V5RrVOdpcW7oxT5NRqKltsNY0mstqC2dXxq5ePv/0ycNXr1696XyDoZA/6D99cRoIvHrza8GgPxh4/afGFQyFXvhfPXj86f0vb96+e/HzLz/85fnTQCDwj+j1jxvRQDAQeh149ejpF0++f/jj859+/uXH+5/cOrq0fXTt8P17t75++vWLV7/+Q53zB4L+YPDNdc8bC4UefHlrbtK5tlixvT88Mtlsr0rqHKj09FebXJkV1fq8AiZPiSSLEQgODMfDoTkIea5GkqZC0RAYJjaBCENz4CQemszDkUU4LA+KZidQ1VRxnqGwvnZ6dye9zJzltBfVuQTpalVRMiOZy0piEzV4tByFFCAIEhxJhoBxQQwtr6m2eMCVMu7SuNXQKu6ZtzPFVt/SUtvCvHt9pf3CuZGjvYHNlc7V5a61Ne/62uDy0sDMbK9vpmd+eXBla2D7cOTw/OS5o9HN/SHfWu/CzsjUUu/S5tTm/vziytjG5vTqxvTyls89UN013LS6M717bmFte3J4uvvy+8cvTn/+5fTno6snz1+d/nD6660vPv3upx//2JRgKBT66fT5zvHGlevnH3/76KtnT6/cullYa+JlylNshRK9Kp4AR3NJVCmHJuEmpmvUmaq0ohRnTdFAb834mLui2drYVrm2Ov3ZF/dfnJ6+fPn8ZfDFjy9//u7X77/5/tGde1c//erWFw8+ffHyZSgUeh14+ez7Jw8eff7pw3v7l9Zm1r3T661Ti82r293Xbq6fnv4SCr6JFIE/CqBQMPg6GAj89Ntvx9ePlzfHNnanDo7XV5dGBocbOwcbh+cHL3x4/P7dKz89/97/+nXg94QY+md13R/yP3/x44fvb2yt1q9MW9Z85pqKJO9Yl29jvmmoOdehVyYzSAIMRYCiC+FsOYGrofP1DJqcjObBUWwkmgGmySB4IQjHxjDEZCIXztKRGJkMooZZ3dc5urWozFRLMzVoHoVnVArS5FHkuChSDFwEgwkhCAECK8TC2PEQTgJNSWusKRytypis0rhV4BrB2zRs7/SurfasLHWvLLTvbHRcOj9wvOfdXO5cXehaX+5bWuhdWOybXR4cnvW6PGUVbZbu8arJuZax+cYab3HTsLOm22FrLG7sdfUMeyZnh4anejuGW9pGGgZ97a19dXNrY1t78+OLg+3jrRc/OPfB/avtox2dswNVXk9pXdXK4cFpKPQiFPjkwSe3P//o2seXV3aGJ3yti6uDnsHmooqCDJNBX6R3dVen23PgDBxPK+VoxQQRlZ8kTipITinQO6rzqxpKKpvMziZTfllGXbtra3/ug/c3Dw4nNw8WxhbH5rYmt89Nzy21TC95zp0sPXryxQ8/f3ft/Qtbe3PjM+0TC00jMw3Dvqalrb7N/bHZ1ZaN/d6bH+z88vxZ6J9HMBAIvg4E/D/8+uL42qWJGc/8fPOEzzPp84yON3j7awZGWxbWBuZX+u/ev/7ixW9v5JdAKPA69Orht199/vize1/fPbmxceOjvY/uHV+9MDreq/f1p1bbkn2z46u7y1m2FIoKR0/EsxUUJh9NYyawJdDEdLbcyCXyoSgeFMpAohlAugKCF0MRDARFQIFRIAgBkmggkLU4chILbxSiFXQoDwWhgOW5OmmOOhIflUBNgAnhED4UzIEAmaAEBgAvI8vTVWVWw2R91lRNklsFrhWdfYuG5aWu9dWuzbWuzdW2nfW2/a2uw23vxcOhw+2e1YXW6UmPb6pz2NdT3uqUZilFGSJlBsdRl9Yx4jQ35qTZDFmWpHybrsCmr2mwzc6NLK9Ozq4O1fdVldQWudxlDX019lZrsduqMafX9dZ2j7Z0jHlUJckpttzqjubmQW/9cGffyljzYLN3qntgvKN/rLG0JsdSU2CuSldliJKL0+TZKkt1QbopRagX8zQivl6IF+PpiTRNrspQoMm3p2eVZRrNhpLKHFWeQlOgdNUX+qarfTP1bV01Da31XUMtI1PNE7PVI1Ou6cWW7f2JxZVR72Bze29lz2Dl8ETF0Hjl0Hjl4nr3/Ip3ebtvfXd4fcv74MGHP/zw8IefHjx//uy3X38OhfzBYCAQCt3/6ouR6b6JiebFmZa5Gc/4WN3IUNVAT8X4cMOUr9E75Lp0dSvofxkK+EPBwKtXv73/4aXJ2b7uwaYyt6VtsGxhoWluvnFrt3Nnr3+oz9nqLihxpqsyhcxEHFlGIIqxbCmZwkahaVC2nEDgwxFcOIwNBlJACRQYlgUjixBgCgDFgTEUBCwPEUeMi6fEooUQlBSFSqQh+RgkE4TmQKAseDwJCCEnUHgYKAUQi4uNJsaiZUiyFkdQEMkSsrVUOdOSNVNr8GggDbKIt2hYmHGvLLauL7dub7TtbnRuLLcv+lr2N7tPzvWf2x/Y2xpYnOmYmO50tTo4eqYqS6JIZqQWcgud+hxbpjRFqc9WpOYJU/PF5or89j732MJAXY8ztzo3sUiTbk/Vm5IEeUp2diInLVFdkFTWWpZdnpNcYlRma7NdJfbWWnG2UpDK1xVpihuLqrsqTJWmZFNGcmmmpTrPXJktLdCri5K7umoHehoyTUZxskhhFKcVqHOt6epslTZfm1yoS8yVKfOU0ky5LEeWZktKLVQ3egqn5mpHJuq6+6q7+2t6BqtGfBUjk+WDY/b+EYenw1HbYGtscXR5Xf1jrg6vfXDSNTRR2zNQNTHbOO5rWlzrvHZ544uPj29fmb9yPHPj2uHjbz5//ernF8EXx9eOegca+vvrBvpqhodq+vqdvT3l3R3lg94K33i1b7xqb3vylxfP3zj26rVLnraaXm9tb3+lpTbDWKqqbskeHi7oGzTWudXmSkN9a5arIaeiKjclVynS8al8HF1MofJJVCEJJ8BBOVgIFxFPBYHIsFhcPBgPwVGhGDIESkrA8qBYIYIgJ0LpUBgDDOZA8BIMlByNYMdjZZgEKiwSEYvko6kKMpIBBGCiE8gAEBsIYMTGkeLQbGilVbHgzlysN3TqwM3yt2PDxmrb2lL7ykLr+nL76pJ7Z71zfaFtbrJpdaljba3rcK/vYLtvaaWr2evS5KlT8rSFJca8IqMuRZidJ8st0WXma1RGutRAS8pX5zoLC+oKlUXyxEK5NE+qM6UkWTIpOgHfKBenq8WZmsSiFLyCyTVIiXImSkphpEhEuRqWQcROESuKVSX1BaVVpWnWTGmmUpEtTy1RpJTIU03aWndpt7esqNyYUaqzVuc463NyzHpddiJbxUzMlOryVPJ0qSRNrMxXawt0BY6Mlu6SvjFH75BzcLTCO2Tv7DP3jtqHJx1TMxUDg/aWFrvTaWlucg0MVrV7nY3t5X3j1Z4uW2+/q7evrLvLPjNRPTPWvLc+crgz6JtoXJzp2ljovXJ+8eat/anFoebW6o6u2r7B2v5+l7fbNdBX3dvj6vOWj486p8crvN1Vvq2V87c/OL5xqXugo7bR2tVT1drpsNRmy3K4XC3MWkapqCOVOumidG5Skbhv3DU+Ue2qz9HlyQ15ygJzKk9G5ycyCSIMSkQAMTAwGowkxIIp8XAyjMZBEamgKHBYNDIKw0FgJEg0H4ZiwZBsOIELQ/NgCBEaxITE4MERaCCQAQcxgFAWEEiIA+ITYvCx78HORiLCQbjIGpNi2Z2z0pDUlwxuU75dN0xPNa8st6+tdS4veNaWPdvr7uOD3u2NrsWFtqWlztWljvWVjtX1noZOW4Ejrbwqr7a2xNtT31Cf3VSvqq1PMZeq07P4mkyeOluqzldozCphJp9lYAiy5IklmdL8ZJpOhBdTmWp+hjUvzZZPSuTSdRKclM3Qi+hGIVHHJOu5ZB2fqmfoSvUZZVmqPKUkQ8hN4UqyJQIjU2xg6vKkmTaDrkCbUpSUaTbkWpKSCyTpJrU0mcdNpCrTpBI9Nylbqi9KTivOsVWVdA1bvSP2Go+5d8w1MGEZGLS4u0xdQ/beXsdof2VHm6Ou3t7a5JgerhgYLK9uKW3vr+joso2Mlff3O3vay0b6nRPD1UP9Nf1DTc1tlV1dVUPdlRODNSuzVUPDtdUNFZ6OCu9QRXdXeYfH2dVe3t9XNtDvHBp0Tgw6m+ttJleZta6iubVyfLC+t9vR1OqoaSnNLlXpi8USPUmlIzClCUQRDMfFUaT4pBJpeX1mlSdXnEFnJ1INqUpxIossQBGESKqKjuDgUFQojgVPIAIwbDScAo1BRodDw8OhEUAcAIiPicVHgKnxEHJCPC4GIUDDxRggLQFCg4IoYCglAUSKTSDGRiMi4nAxSCYExUQA0DEJiLN1JbIld9Zao240BdSrCn+LhrlZ9+J868pSx9py6+qie2aidm3Rvb/Vu7bWvbzSvbres7TctrDQWlGd5ZtvGRiqLDHpLJZEe7nU6hClZrOTDKS8IkVKniqtSJ2YKWTpWAQpnqggijI1osxkQiIXKaZStQKmXmwwZ+pMqZw0OTddJcrUyHI19GQ2VknEKqg4JYebLpHlJepMyfJMCUGEIYgJRBkZw0MShEi2hiJK4Qv0LEOBXpuv4+hYNDkhOUtsMmttZmN+SUqW2Zhaok0uSi902qvc5UPjVX395WUV+V19Fe1ey+BYed+oy9NlrarIa6m3uN22Ro+9q7NscsDhGy/r6XO0dlnbOi29g7b2TnO/19beYW1pMbd5XA2NFdX1ziZPldtT0dJsHx20d3bbXdXW1s7KTm9Fe5fT0+ZqbS/r7i7v6ijvbrMNtTkHWuscNa4Sl629o9I3UjPsLe/xOls7HV3d9lp3oSFXpknj67J5VCkCRQdRZUi6CqnJYKsyxbwkeka+LC1FpFSzaAIEXowgKclQFhxEiIMSYuBMGJaDBuMT6CIyho5uPOIAACAASURBVA6Px8cBqUAAMSYM9m447L0IZAScjSBI8UBqPAAfF4+OAWMi8CwgkhoPwERFoCJjcHHxJACAmBCDiYXgY2pM8pmGlI165XRa3KDq7UyxON8852temHGvLnrWFtt8o40Tw7XLc61LCx0LS13r230LS23Li20L0+7NnYHqllx9Bt1kVdpcidYKmckmzS2SZJtSDPlJulwpUYiCs0kEOZeWLOSkaYkKEZCBAVAQBCmTouByDWK2UcAwiKh6ISdNrihSy4plvAw+WcvBKDiiPK0oR60u0MkyxGg+HsUnQulwFAOKZgBJQphAR6HyUYlGaUZJakpxclqersyW3tNSMDNY1e+xNzZas82Z2dacDEtmQVl+jafU3WFraCrpbLe0tBb1D1kH++3NbltDo83dbO/otNc2lHS0OQZ6reN9li5PibfX2tNv6xmwt3lME33l/V1lla4iV6XdUu4sLivLt9rsleX1jY7WVnt5rdnsKnW3V3jayzztdk+b3eOxNTWamxvLql3Fnhqbp6aq0GLNLC5qbCn39lh6e0o7+0tdDekNHRZzTXFSiYGto7GUWE4insCDsqVYvgJJl6K4iZyMUlXnsKmmOTc1R8oSIcliBF1BJEkJSA4IywLheEiqiEDgoFQZcjQLjmJCYQwQgBwXAz+bgI2JJcVDRWiUFAOjAeNQ0QB0VDw6Oh4XAyLGRcHDz0IjAYT4GExUJCoqDBIBxcWXGtndheLDRvWsMapP+rYyPT/TsDDbODddP+drnPO1zE+5p8da5mc6piaapqaa11d7Vpe715d7DraGJubdGVZNcq6koqaguiHL5BTXNWmK7QqeiibQsHEcGJwGpEqZWCGDqOET1JJoEgrBxYOpyFgMCEJB4wUkgUFEkjNgHDxJxWGlCpSlSlGenKhliwtS5KUZovyktPIcfUkSkodDcnBYLh5JgxN4OIqYSJOS8EwkVYhVpvB0OfIis6G7zTzltXTXp90+8B6udReVZ2XZ0jSFMk2xymhNyqvMKHAmVTVlulpyOkcsnd2l5vKCiiprb1fZ1JjT22HvcJcN9NqnRxyT/fbhPnO/1zTc5xjvdKwNuM776jZG6nuanOUOW4nNUWh12lxV7e219Q2ufLutpMJe31xW32CpqzfXNlqbPc66Rkdltd3trhj01rrrykxWW77NVOd2Vdall5QrMq0ScRpBVyjXFKfIs+T6bGFypqi8Kt9k0+uNXLmGiuSBNNn8fItcmUlLzOHI0tksBYYqQMiSOfpcBVtFJAkRZCEGRgclkAEgcgKCDiUKMFA6MJ4Sl4CPgVMhYCo0jpwApCVgODAsEw7BR2HoABAuPBJyJgwSFYMEwEggCCk+FhMdj4nD4OJrs8VjNvWRR7uUEzeifVuL9E3WLi02LS40Li+0ry53z824l+d7luZ7lxa7FufaF+Y6xifccws9K5uD7UO1xsKkkrLMnv7qek9+UXliTjGXJYbzE4m6LC5dgmfL6FK9gKmkYYTEaBz8DBxAktKhdGw8AYpg40XpKpqGj+QSwFT0GVgMgAiiK6jCDCknQ8pIVVIMcnaGSl6ULMpKFKZJ+UY+U8Ugi0kkMRVOQ8IpMBITTWTDhVqGPE2Ub9GNDth2p2svrrRcP9flbs1SpHMlGWJuKkeYxddY9HqrQZGvSCpKTCpOLG/Kamk3FVpzi035Xa22hVHH4qhjqNve12OZGLZND9knB0pnh82ro9bDaeelperPDlt/en/q6lznnNfd0tBoKXc6qqrqG6scLluW2VzitNbUWlxVpfYKS0VDZWN7fVmNy15tb+xwudvtPd2uxhZncXmRuSo7NV8kTsJTFRicGIrmQfBKMkvNSMuXZZrkeXa9IUcq0tNoUhxJjEgvYldW60QaIlGBpCiRVCWGk0hmqaj6fFWu2cBVkPE8BJACAJEBYDwATIgHkoFx5PgYQkwENjISHRmFjkkgguKI8VgRliLBE7lQdQYXQwHEwaPfA0ZFgGLiEHEAdFwMFgCjQek8WH+1dqs55dgjWyuJb+L997dpmGrwTdVPTdYvLLQvL3VP+1pnZzpnfe3LS92Lix1jM225thRHS6mr3eJw250t5WM+T3dvfV2LtaRMr0kjERigxCS2PoPOSyTq0pWJep4qlY+gQd+Lj47DwlAcQjgcCCJj4rBgGB0Xh4NGQGOiEAAgDYkSUhgaPtsgYhj5DIOYqhNx0xMFWSpxTrK8KIWVKqFrOXyjlCRlkkRUOD6BzsFxJSRjgTzLrLBVqsb7i27t9351dcw3YuGLwPoMvsjIZ+k5vGQhJ5krSpPIc3XafI25IsfjtvR2OhvrzZ5m23Cvc26obGu6YnbY1t1aOOy1+IYcU/229THnjdWqr6+0fXSx9Xij+tH14UfnRy/MD3S6Gxwua0NLdU1dubPOme2w5VpL6pvKyqqt+Q6byeV0tdTkORyFFeWldVZrtbm5rbyzy1nqzClyJKfnCaQ6EooJxLPBRFYCTgSnKajiJK5AT5Kl0pNzpYlpXGU6l6+i8VS47GJObhGPrUQQxBAkB4ThozEiLD+Zn12aKk/i06RYNBPIkOIQpPg4ZGQ0OgbLwbKkVAwLHoeJioSGRSFjw5Ax70AjYnEAvBANpYGj4dHRsKgoaEQsJCoKGB4BCY9AxobBwvG0uInG5KP2lMut6sGkcAvt7dgwOlo3Md48NekeH2+YmmoZG20Zn/DMTHuW5tomZ9xN/RU6S7IoW842cNlGkSpX5+6qGZ0ZH/cN1DQXqJPx6Tm8Vk+xyaJjinDOmty2zsLK5myKmBCHhUEpuCgU8F1gXBgwLiw+MgoSB0RDYqAxEbAYlIBMSxIwkkW8VAVVxSTK6ZREDtsg1VmyxNkpzGQZ2yCQ56qkOWqyiiNIEhE5aAKXQBdQZMl0Yw7JmIHMzaKtTNf98nj3zvX+trrkhro8sY7JUVOVmVKRjqvJlOtKDZIMbmm5sauz0t1in+xzzYzYhr3m0R7b8nDl2qTL21HU01E8Nlg6PWTeGS/78rD10fXhxeka34T91nH3wytjOzOtPR3VnR2VA72VHR0uV71TX2RJLSlu6XQ5660ZpdakEpvRbNMXWYwWe6ajxFZrq220tbY7KhpNdR5TvSfL4kzWpLBkGoJEBmUKoQgaEM2CchMxaYV8a7XRWCAwuVIKrelMOZOhwGQUc1XpDFoiAcEEwxkwDAeD4WEpUqrCIEzOFqOY8SQRXKCiSLWcBEwslAqlyalUKQFKAUajIiORMZGo+DOw6L+BzkagwmliLJGDoPPxVC6WykFzxZQYWEQYMOJfwv4Fh4mZaUi71JN7rjVlJJcy69S+RcPQcP30lHvG5+kfqhkebx4ddY9NtM5MtS3OdIxMtuSVp0sz5Dy9iKnn0zVspoqjyjaUNNaOLfq6R1pzC1U2Z/roeH29x5RSrMkzqQeG7UmFfLaCTObjaQJqHAIUCY+PgkZDCFAYGQVAJbwXH/5ObGQkLJaWSGIm8ahaEYpLQrDQOBFJmK5SmjI5KVqinME1CpUFOm6KiG8UKTKkfDVdZhAp9UIGHyZLRGm1ZK2eabXqlpbqhvqLO9uL03ITCQICU0WVZIh4epY2W6ErVufZjdW1BdX1ltp604TXOdJn7fWW9nXbfN32lXHb6EDJUI9pcqhoc9L2yX7H6T3fvUsTY0MNi3Ot+xsDlw59F47ml1dGpue945OtkxOt7d5mk6uyurGys9dpqyxKKSpV5llkWSX6IkdyiS2/wlLebHfWmerbbI6q4taO0oqmlLxSdUVVep5FrdVR9CqqUIxmykgUCZbAj8fzgWQZNik3sbg8V5FpIIpYSAYIRAeBmFC0GAtlgJB0OIwGIwvxIg1TnsqFUAE4LpSbSGDJ8PG4uEhMTBQ+GoCPjcXERGGjI7ExkcioCFjUe+Cwd4B/g9OBWA4cRgFBKWCKEE8Wks4knIlKiPr72XewiIgRl/pSX+5xe9ZSrWG5IePt2DDT4Jtpnpv3jE21dHure3prvMON42OeiXGPpT5XkSPWFmjEqVKmlocTkwSpUqpagBZQJcmytFxNWrpYp+PU1RQ0NhVVNxakZ4pMJrUxU5ySxFFpGAIVD05Cx0ASwGgEWcYiKVkAIvSd+AggDgajQnlGvqQgjZaqpWhEaAEZzycTBFS0iE5LkrLS5JwMBdsopWs4kjSJrkilzpco0gTaNKlSy+KL0FIZOTdPU1yS6HTqUrOlwiSONFOOElBgVGh+kTolnc9VkRRpwlJnVllNfk2jqb29tKY5O7fMkOc0VtbmDHYUzQ7kr06UzA+XHC647u11fn5u8MFHi5cvL27vrW8frW8erFx9//yDR/cvXT1YXZ2YneneXOk7PDe7ujUzOz88PtHeO+A2V7hkmYX8tHxFTnGx017d7Ci05GeVFLrqzTU11i6Pvb65uKKmsLPdXNWUUeKU1VallTv0SZkcsZ7GlEH4iSipnu5w5jQ1W8vqLIpkFY6Fh3ORKCEaIYBDOeAECiAOFwPExyQQomF0CIwOBJMACQRANCYqBguIxYJi0QAQPiEMFhaBjYnBx8VjIhNQ0WeBEX+Pfefvce+cBZ05Cws7AzsbAQ97F/D3s8CwMED4mcj3KPi4Yaf8Yn/OUUfmQm3SQp3xbb1hpmHR17g807K63LW02LE637a92n28Ozo21qzKEKryFLJ8FVpOw4hpCQQonIZiqvg4NoEgJHGVTKVRrDUK882GjDyVXMfmyInKZK7ayJeo6Cw5A8UhxmLAkdAEHJtJlLJRIkocGRGOACEYGLKUxElTsrPTuTlGllEB5xHRLCIAlgAiIdFiGoRLBLPwcC4JIyJztFyxkSs2sHhaCk2K40kIiWoGT4KTqSjpefxim9SYL1cXShUFfFaKAM3FGtLFpaV6rBCG5sBUKRxNrqTAlmxyKFNsQlGmgJ8uTDcph3pyl0fy1mbMsxOO+XHnxlTlxZ3e85d3ty4fbZ4cbRxsbp1bu/vlh19+c/fW3ZPdnbHpsdq1BffF4/GLF3wLC/3Ts4O+mf6B4b4CW6U4pUCWVWBylba4bS6XuchqL3aaq+ut/d5KR02BubqgqiGnvDY13y6qqDN29ZpKzMKiYm5GPlefIyy0GDrard2tpkpXir0sJadQR5ORGBo2nAkH0oAgBhiAi0LQgWBaAogMBBGiweQ4EAMSR4HE4OMhRBiJTURRwLGoyGgMIB4PgmCj4PgIOAlI5uGioWF/B7zzN8Dfz8LOnoW8F5ZwBoCKC0sIfy/qXT4TOlOjuTyQu+NOna7SztYkvUXDtb3uk42u/dXO+Xn3/IJnb73n1sXZBx/vbW0MFZXnZFUUSzI0CCaOreTimTg8HYPl4AlCElFCIyvYWCkTxkRhRRSagIYgw7ECPC9ZLFIxYPh4RbKEI6MhqUgIA43gEkAkGJyOwwqYGD47nooEM1BMvQqj4GMlVCgdlUBFxuFgADgEQSHAGbh4HCQODQJTUCguQZgk5iqYfDmVo6ZQFTgyB8qTEdhKIltOYEpxXCWZJiTzk5hcI5WfJmRoOVgJFsaCUrUMtpqVUapi62mSFI4hh2HIoWaX8HJNsroqw3R36txgRk9fQUdnUbu7eLDHvLHed3Tj6sal6xvnjzcPNi5cP/zi2f37j2/fvHe0vtW/vNh8sNNx4+LUlQtTvun2qdnBCV+/b2aio28grcCUZ7Y4XeaG+tKaBrO1qrS0vLins2xyuMJWkZVjTq6oyfR0mEx2dWlZYu+g1dtt8rYV2Z1Z2nx9YprQmMYtLJJl5/Cyc9hpOXyKFEsQo8lCNJINhTJhGCYSx0JBqJAEIgBCjIvDhMWQ46Ip0Dg8EM2ES7Q8lgRP4iDIXAIAEUvkwAksMIwcz5bToqARZxMiz4Ki340Pewfw93BQWCw8OgwY9i9h/yePDlxpMlwdyN1pNPjK1As1qW/RsLnuGesvG/U6p8ealmY8W0vdW6v962v9k74OW71dkKXDS+lsJU2fKyNL0DwNgyglUFR0opjM1AlYSRIMGweloeEkFI6BRTIQ9ESmLlsqFOJ0SjqdCcMy8VAGAUxHo2gYEBYOJOOgLGo0ERWBhmP5XDgbTZORUTREAhkWjYXEo+AgHBqMR0IoSBgDjWBgkXQMS8FNzNAKdCKeVsBQ0LlKJkNC4WiYdBkFQUeSxWyuSs5U8bFSCk5EJIrQVA2BKCfixGSCmCpJ4eH5GAofnZ/LyM6gFpmERSWCoU7DxqhxYTirpSmru71odqh0uq90ZrZn99q1zSuXt84fbx5u3bh37fNvP733+OMP7l1cX+vfXu28cNR3/eL01cvz0zMdEzPeiemhyenxEd9ofVNlS6OjqaG0usZkc+WX1RQ3NdvG+1wDnXZHeYGtorCh2dzptZvLFCWlsuaWgq7uYm+vud5TbKlNdVQri4qlJaVqe5khUUuSJJHZGhxDgaRJUWgOCEqLJ3ARRC4mHguIw8RgGHAgDhCJiovCAWOwCVHIaBQbpkrnscUYJp+YgAAQuBgMGxEJjYyARL4LOHsmISIaHhcBj3wP/C4AHYuiwSPA4e9E/YuYBdlsTbvUn7Nep59yqpcbs9+i4WCz52Cp9/zqyPxI8/p829ZyZ3+fq6Pb1tZlz7akkBMpZDVRkslWZXPZOhJTTyNraKREBkFEpkmodAmFIaWDyXAoHoanoKA4IIQIhBIBMgUjOVmkNUoTsDAElQqikihSPopFRvGYbL0awqSAKSQ0i0yWUgQGEUlAxvNIMBoWTESDSWgwAQGmIIE0JIqNx7CJNDlbnqXTFKYItVyOlMSWM5E0LElE4Wr5MDIKxcTTVWJuSiJWygbTsHgelqWiUpVUFJdAl1CFMgJHSZboWY0VylqbsMQkbKnXLg7q5obT3Y05LbWlPZ7S4zWHbzB/dm1y6/oHm1cubpwcbJ9sf/zg1iePPv7yyZ37n10+3B7eXWo73Om6fDJ1eDA1Ot486eudmBqenBnxLUy2d1b3dtt6vLYmt63cVdzsdnS2W0f7yr3d5dayYourxFFrrmktbWjNcXty+ofsXQP5XQN57X2pfZPJE1PJfb0Z9kqdtVKXWyQVaalUCQrHhWG4SDgdBMRHIpkALAeMpIFwHBSGiYxHxQNQ8UBcfBQiOgwWGY2NoSsoaAYUQ4OBsIBoWEw4JOpdwNkwcEQYJOws9GwkKiISFxGFj4pERQLQUfGY2CjwWTkPsdWRcX4ga6E6caJcNe16O1NMDdiubPff2B/bXeqYGatamGqYGG/u6Cq3VGaKUgXMZA5VQ0PykFQFU2gUizIkJCUDzsZBaUgYPgFNAuIZaDQZjsTF0hgAAReOIcYRuRihVkBgEvJMGRQuDoSF4yVCTqqarhXFkbAQGjGBgIpFQSFkJEsjYKfIkRwCgoZBMwgANCQWA4ZTMWACPAEPhVHRJBGdJmdTpAxDkVGqZXIEWCwNGYcEwqlwlopB5pPgdBRGzMRI6AQhNYEAR7EJKA6eKGdwjFJVqiA5mSbUkhIzeWV2SV+zZHVcP+jmznj1kz3Z84OOCyt1U72l51bKD/c86+f3t69e3b10aePkYOfy3t1Hdz5/ev/+ow9vf3r+8Gh0a82zv9V15aJva2toeLjeN9kzOTU8Pjs0vTbX7W3qaCsZHnC0NJkcrrzaxhJ3c0lvh72+udRWay4oK0ktLiyuKG7vtQ+M2h01SaVOeedAaoNH1tgl6hqW1XfKVblUVQ5dmU4hCbEEPg7DxSaQIEASKAEXC8BHxyAj4eQEhpSIpCFikVEwfDwEGxcGfi8KGR0OiX4XfCYKFRkJD4tHx0VD4yIhcVGwOAAmIQoRcwYS/g7kvQhcVAQhOhwdHoeOAuLiIkHvaSS4zc6s8/3Za05JVzKiQRT1dhU54rq6P3TrwtSF7b6ZsarRgYrebufElKesNleQxBFkythGMYKHg3BwJCWTmcTDyyg4AR7HQmPpcKaUzJCQGCK8QIHTqDH2EiWZCcSwoQwFHUFDU4VUqpQGouOIMjFewgbgoe/FRsVAgQAsNAYFIvIZWDGNohEA8FAIEY5iEmIRwAhQDIgEj0EDEXQMmomB4kAIAgSCTWDL6UwhDkUAhQPC4+DxGAYay8LEIeMjEECsgEmSsKkSRgIOiGRgQWQUgkMkSugCNY0twfMTaQVWRVou3VZE2BkQDDeQB1tF+9MpH++W3N0v3h/PurbhvHC+f+vK+Z1rV7auXF4/Oji6ef7u47v3v7l35+H77989ODw3urfZdW7Pe/54bHGhc2iwfmK8c2JqYNQ37FuZHZ/qb3MX93dZGutKrM68xgZTV7vZ7S6yVea7msqKyi2ZJYXlDeaG1qKuvtzKakOhWVFYxikqF1lreDVtHGczR5lKwnEhBBECL8Mh+egoNCAaEwdjQIDEOCgJBMZD4hCAcHBYDCI6BhYVjwQAEPGR0KgIWGQsMiYCFnkGcjaBCIhBRZ0BhodD46MQwHBweBgoLBwSeRZ+JpYQiRUgodSEeHREPDo2Dh6hV+DWPGnne3POVXF8hndnU9++0d4drPG4Ursb83cWOnp7rL7JhlFvRV1dQapFT01icdIkQqOUICBGwaMRDKwgU0PXi0lSBlPGJDLREoMwMV+uzBbrcxUyFVGroYCQkVACnMSnkgRYMgcDxiHAZDSIgg6Hxv89NuxMTNTZuJhYNBRGxcVj4Fg+BS2gAwkoIB4JoxFiEOAIYCyMiobRkBgWFsfAoElgLBkMxybEgiNIbKhYTcPSELGwOAgBJtAKiXxiBDAyEhQFIcJIfBJVRGEr2HQZkyoiEwR4aRIfz8bKk9hWu6wkn1dt5sx4RP0N7PFO9cFEzs6ofLWXfTKXtz1VubE7tnntZO/6ra3L11ePdi98dPnO47v3nty58/D99+8e7h+M7m32HOx4Dw5HZue7+gYax8Y7p3z941MDU/OjM/MTLc2W5sa8mjpTkTnb7bYODToa3UVl1UWOKlNNvb22yVrrLq2oy2z3pjW0JNe06EsrxXk2ZaaJkW8hmFxMcRIZL8ChRUisHAtmw2NwCVA6AsVFxxPjIRQomIRA0tF4JowvJmJwwChQWAw8LhIcEw4Ji8FGEXkENAMVjY4CkhOIfCwAHhsNDCOzYUQWNAYWdgb87hnoexAyCE6MQxMBCAIQhgMYErGrrUlHPWkn9fQDS/S++e3YsNbpHPGUjrVZtuY9LW2F9Q0FPd3V2YVqXbaYIiMKUsQ8g4gqZ0TAo6NRAG6yDCulM5NF/FQJQURgKal8LVOQJGRo+Jp0WaKGhaZCGRKWSCPiSAl8MZpKA1NZGAwVdQYQHocAwom4s/FxQAIqApoQBQEBMbA4FDQSCjwTH30GFPceIPpsXFQsNA7PRBNZGDILR+fhCAwIS0jGktB4BlyiZZH5+Hei33s3NhJBwaDp8JiEsDhwFBgHBhOhPLVIX5CqztULNQyeiirQUTg6ojyTYcziF+Qkm3K4jiJScSG1sSJjqDF9rJkz28rcGDaMdjpWD9Y3rl3au/nBxvnjqY3pifWZg5vnL9w6OfngYOdodn6pc2GmaX2xbX21f2K6u62nfmS8e2Z2eGp6cGq6f2ZpstfbUFmVm1+aU2orcLfbenttTR22qubSphaLx13c219W11Ja15zb1qevblHa60T5DpbMSBJpkUmZmGwLlyTCIJjEeBo4Eh8VTQBEYwFAMgSAB8Vg4qNQ8QACFElDSZRMWSJLKKEisUA4FkTjkyBEIIqFIPLwWCYmChaOYcGFWiYYGwXBRCi0FIWaDscCosBnIsDvscRYYwZXIMHAsLEASLgxkbjWlnrYm36uhrpdHLZtevv/Da3dloqqNIc9qaIyLadYUmLT1rVbUovlhiyBxsBnJdKxIjxVToOQoPE4IF8j5KTISDoeQc6gJLLpWh6WjaMJGRQpkyYlcxPpaD6GIMLxEylqHSMvk5VmQCkSsWhCQhTgTAIiPgocfzYhFoACx8LBMWBQWGzk2ZjIiISYaBjg3diI96LDw2Mj4oHRaDwUT0IweRS+gkmTEGhiKkvCF2nkBA45GhYXDoqOhYH+R/i7EYBwEhXJEpJRdASUigAQYIrcZFVhMlWOhxDjoZQ4gghKliE5Wro2Uy1V4xM1aLWebjHpumokfVXUsSayt5EyNWrbPH+wduXm+s2bczub+vRkpVrubqnzdjb1eKqaKgsb7RktjtTOqryuBltttaWoJLultc43PzExOzQ13TW9MDru66usLil25DW02JxVJntFaXFVQUVLaZvb2uEucrsLWtqKGtuyWnokVc1cs5Odkkeky8ACHV6bTVOkUolCDJAIDYdG/y3m3Xfjz4bDI8IgEX+Lfe9vsWffjY+IQsZHw2NBGCAQCyBycaokqVjBkWm5bAUNSgFTREQMAw7ExcUgIoH4+FhUpFBDlarJKh0nKV0pVNEkWjJfhU4t5OvT2WQuJjwhLFlFXW/LPuzOPaxm7phitooj36Ihy6xOzhbrM4Sp2RJjpkCVxhZoKWwFSarnyVPELAWNo6LytBS+mkIV40UpIqaeh+YTyFIGL0lKN0ixYhr+/+LqvdvrOqwz369wI4tEL0TH6efs3vveZ599eu/ovTcCBBvYG0iCBFgAVoAgQJBoJFgAsEuURIqS1WVZshLbsT1x8tw4zswkM3dmntw/7v2H+Q6/Z631vut91vJI9qjKeXDFR4te2ukj6mqFoe3+PYO+qqi5Kon4gwTOmnAOKKzYVmyssCI2KwZVmM2VRr3RYjBCZjNmsaBWM2QxgxYrYMQJiOUJ1S2pIUUMKxYWBBhU9mtSQKLcBO9nIAG0YEZaRHwhIValeuK8O6EgChJpiXub/WSARu2ImbBSdopzQ4zf5ojb3XXOQIpva5VPHghdO67NnbavXA1cGddmbxx/+OGrtTdfrL394tDp0wiANaXSp/buHt8zPDbUdWqg6WRv7dG22OGW+P626s50RKbQWNh3dfbqzOL03MKFlilnnAAAIABJREFUuTtXbi1dP3Rkx8ETA8dPD+w5ONS+cyDd3zawr+f0iYHpyzsnxjsvXGwdHW/Yc8w3fMjdOaR2Dbtrux2RZtmRoGgXAkuAHjUWGSpzS4q36UorUV0FVFlmrcjXFRcaSm00VAbrStEyC2vhfYIz5hZ9MipAtEYBLFjbHIumPbBgo9wUwAEW1Ojyc8Eo6/Cg1a0BOYS60pQQAiG5jHWDQlBARaS5Rn043vZ8svPZEcf6dsOj7e+mZBtbAx2Dyfb+eGO7p7k3GGtwBlOOQLVLCnGUh7SHRWdS8de7nAlJDHF8TLBXOZSkgw1JiJ2w8BDlpuSw5Gv0B+s1LczYw4LgwmNRaqhbOrHX2VEP19dS/ihBCpVWuKjCVFJhrkAwG4yBOqtJbzFYAJMFs+ohowWyGG3mwsrSckO5BbQQLIpxIKUxYsgJ8CjK2JxB3htXok0hR9IuRwVHzE45KLuPjtTKvjRT3eEX/ZSvwR/oCLqanWpawhw073EEawNqWhKjglbnjrdoQ4P8xNHg2UP89Ljvysng4V2O2cVryy8/WHvz5dzDTU1TUx7v2L595/bvOzc8OL6980x/45m++rGu9Mm2+Ghb9eHm2iav08HgJ08fvzY/PT17cXr+/MLStcuXjxw93rn3UNe+w319u/saertHDvaPneidOD8wtK9qaF+4dcg5eCQwsN/d3CO3DGjJDq+jWuZDBOFAbYylzFpZZKgot+kMmLkSM5YAFSbcUqDbVmQqMeGWckhnII02xgryIKKQgIiAvI0Ls0SYkoN0uNqDaxTq5gARpRSsuSPS2umrbnQ6owzrBdQkyUcwR4qr64nIER5T4ZZGx8Pzbc8m29cPSKvdlSvd79KQaPQ09CYaumPBKiXUqAWqZE9SFlMCFcBgBSCduBSTlJgM8ZCNBRm/5OtISXUBQMaMuNmEmgAWQEUU5eBIldrc7Y03yYzdWpUg+profQPyzgGpt9vuCUMGKA+l9KqXY0QCBI0oAVVYjVbUaoZMMIeBNIzSOMIQethSZqxAaILgMTNSaSWtAIfZaJvkQOsafclaR31XwpVQtSpNisqonXSlXIF6h7uKTbR6vNWqmnbY6zS1XnHVOnyNEZtCiTGnuzkQbI+6GwLOGrl7p72vj+nqwg7tEyeOahfONC0+uzf34sW9Tz7v3r5dobD9PZ1n9+8f37t7Ykf/+e2d431NE331491Vp9tjJ5rjh+vjgzG/Cwd7u1qvzV69dPXM1dnxudtXl5bGZ28MHzvWfXFscOLk0I7BnomxwdGj9YMjsWirGmlxxNrk/iPxmh6nv4ru2O0LNjm5qCzEVNxJWxmbATWDPALKiJ60FdpKyyCdibDwbh5k4XJQZ6MAREBBHsFUGlNJRIG4IIn6IDxG4EEEdyNWEbJysJEwOKJ8U2+4tlWtadEcASpU60y2eeLNjp49qab+kBxlWR/R1qytnm1+dK75wYg811R2vbbkHRo8VbIzwdrDJOuEeQ+mhCg+QONOmPURsAKjMuSMyYKHxhSC8sti3MUE7ZCCQQKASrCFtloYABYhiDbZNaS/17dnV6ihXh0Z9O/uFJuq4IZqLB1DaE6ngwpAqkwLcZ64wwTqIBI0YRYrCVgxi5UAEJ7EJA7hMVJCCBZFaQxhIISFGAfJuRlHRFQjbHWzp7ndG0naU7XeWJ2TdkCCi+V8giMh+WoUf42qxjgxwqgplQ/zgIBoSQ/ipA00yPkFKS7Zk6oz7Yk0elP1cmMDvWs7fni3cOXagTsvNuaff3B786VddaQ96uEd/cd27xzdu+PcvuGpXQMXB9ovDDSf768911tzqrv+cGvNcDocZOBU2HVtZvLc+WOXL5+6cWtyafnC2uKu9fldDy7tmTq1a+9I38iBpkOHa4d3Rdq2u1x1rKeGS3Y6/bWyK82GmkQ1yYsxVa0N4CGJdLG8m0EV2MxaKxBDkbm4wlJhwPS8m0AFqMRaZmMsNt6iI8ylmFnHWCAnxEYoWANhD0KmCLaaokIEKNhslB6RraBgRqSy5gFHbZNTDdGRVkdtp2fkaFOyQaNchBISO5vct0/VPzzb8GCPNF1fdqnq3fsNrrjkTnCuOMe7MdIOsW6EceOEHaQ0GJRAWAJYF0HaMYBHITuNuTjYThgwHcCabIy5AtEhDkIKc1U97nCdqHjR2iatpzfe2+NsqIa6OoWaWiIeI1jRgjBWWkYRETLiJhNkMEFmHWwGCNQE2sqMeiMKmnAYoAGEsbAiTokUxKKiX1CjihblE3VKXaPQ2cc2NtOiZHNIZFdrwO0lafn/z8kpYd6VVOUgz7lp1k1jDtSIW0ARoX0871c5t6BE7b60L1KbdgTd1Y2hzk5nSyPS3yPcWDh36/H63LMX0ytrLEl218VP7hna1d5aHfRWB11DtfEzXQ3neurP9lTvrQ01+pQ6p9jhd8R5zC+Rl66cPTdx5ML4oZnZc8tLl14+OPlgdmh0X9PQju5jpw50DaSbWp07dgR7d/jsCUKOk85q1lVLpfpUfwsnJ2kuyHB+ziZZWloDw4N10bjLhJjKgMpSS1lpZYkOKgO5Si3E6+CKSrCsxFZYZCuuoIxGGQDcCBVl8SANumE0jpJpEnHDVsaESVZcsSB2C+m0Bqp5d5hG7DohRniqJW8164lLtMoTLNVZ410+07ox3rq2W5hv1d1sebdTuGN2Z4zX4rzgpxkXTjpAG2MAaL2JroRkUAhygWp3uiXZPNDhSoVZnwLbCT2hM5F6kLeZKBtoZzEFaehxRltFWKq0+5BYkxirx7xhkzcGd2yPJaqdggazDorTBIBFy2x6I2jSWYwVgNkI2IrKKreVl5ebjQCOwjQE4EaIsNkw2EbhStgpB+2emNjV5WutZTpq4fZG2u2EfSrVUuPe0ZMMBGnRQfAOlnNxlItiPAzpIEkHSntIgEUMuIn18aCAWygIVxl3MuhJhXkPn6gJD/V37h7o2NFfvbB268bDRzeffXBpdt7JMbu6Go8P9bZFQx6W4kBLiEV2VwVOt1ftTnpCJMhZK70Y2OZWOj2KnwTHzhy6eO7I2ZO7Zq6PLS1eWZw+ODna0NYebepsHDt1tHd7TbxWGt4Vb+7U1AirpFlvsz3YLsT6ufiAHO5WtRpGCuIWruL43vTYSOOhPV2SxpYCZeVgOcoAvIe2cQbGiSMyqEfLKqBiWLaiboiN8XzaTidEJIjrJJ3ZbabSjM0OWGgT40QI2YwIJsnH+RIBZ1CBnVYsSIgJzpVi3SlJDAqEQO5oC9870/F4vOvuTvZOt/5257s0+FIud9KuJSTaS2IaaqYrjFiZldajDkiMy4yfccUc7b3NJ86eOnL2ZLSlGlYpmwwjKkq5GcLJQjJjIk2cCpEOMylXsHSpx20MhS2BKBCrEgZ3NXcP1DR1eNONHjWgMi7ZSsJ6m8mCgnrIUmbQFRSXlOrLzaAJZwkbYjYAFQabHiBhXhMVr0LxQCyh7OgPD3SIfQ1EfyOdisCxIKZK1oCXqKnhU2lZcVCsSuEqSnlY3mfX4i4+wG8zlukRE+vlK2GTHjabKJjxq2JEEYJ8KJVoae7Y3tt2+PDuOxv3p9cezD3/cGrmRtxpPzzUdbC3tSnkScqiGwSqRXpffWy8r6nHJQYRq2wzBDComseHgs4EBR3aN3D54vHTJ3dcv3Lizp2rt+ZOnzra2N/f1NLTdOLY3pbBdKTXHe12hNqdWo0k15COei7YowS62WA3pzbAoS6GidjMgvH4ntrLR7qmz+2LxpVSawFE6YJxKtYoOGIkaQfsEQYQDIBkDLVqnmZJrZOUWpUIk2gAMUiVJs0I+WGjbNHTelgyQbLBwusZNxtKxyIpj+AnlThrjyJKGA3Uyo40T0jgYKtvbbxzc6JndSe31KNf7HrXb4g1hbWELIYYVENAyQaJJiutM5E6RIMRN4o7MV5jUtWx3r6uwT1DtT0tUsxD+WU2KNF+UY65STdnpa0oCzGCXtV0Aa8pFbCEPdbOrvDQjurevvDgcGr3vkRdi1NwsrhElwMGnc0IkijnlDCOKqooKTMWI6QVRKwQCoC4DaYRu9/hizpEGWdIU8CJdbU4apJIVRQc7uBG94ea05RTtYKIzukl6htdqpNk7LjgZwk3yfhEKapJYXuBrqzUoodFvNymK7fqdKgNs0ucT6RdlOCRFC/vjGJHJw4tbq7fWHt468WrqZkbUVU4uXf7uQO7j27v2pGIdqn2wZBvbKDz3GDX7qivTeUaZbbHq+1K+Y/Vx2s5YntH3eXJY6dGhy5PHZlfmFpcuXzwYHNPV213b+vxw/tTrRGtg9e6WHeHIteS7nbW0cxqLZxYBSvViJAye5ohPmG28PqR7elrJ7rvXh3ZNRAORMl4Fdc1oDRv52v71FS7I9QsuOtYX6vd2ya5WwSllhFTDOqDYLfNohotDpNBMpgcAOAAbaIRclgrqHLMQcYbEolqH+NAaafVlYAQpZL3wpybQHBLf4N7ZaJrbbxzcZC53aVb6XvXi8TtMGa32ni9mdaDnAnmjTBnAlkzLIMGRo/YYcHJpqpj/QPdPQOdte2NRhLR0Qjq5FCNQTUGsGNGykqKiCIb7ape1kyCUJxMCfWtUX+QrUpzIwfqDh9rau+LEBygB3XFxjIjaDVAAC5zdr/GyhxCQ+X6bXqjHsExgiNoO8vYGU7GCMwkMSaXYEn5keEeT8ANBDV4R7ezr5GJhzCGthECzEgIjFsIEZcCIufHSDdMODFEQSpt1mK9wUYhAAlV2Cp0qAkWUExBCTthD2i8m1Gj7MW5S3c2Htx8+PDW81eXbsx6RfrErsGro8fO7R462d5wvCF9trfr6sGD49v7j9WnDyR8B6Le47Wx8YGmse66FIU0RL2XLhwZOz50eerwrVvnV1enT4wNt/XVdGxvO3h8f1VbRK6hfD2Sq51Tmxl3J+/rFj0dolRNKGncWY356gl3LaYE0aHtiYujHauXhyeONAwNx9q63b2DWttOLdUthVvpSDfnb+NdTRyfQrGglYyAfAqnozgdIREvDDitJsUAeUDUg9hkEyRbTbSRcbHxhkSiNkI6cEi2kk4L4bJKQRwTIQwx72oJLI/33D3bNtOF3GyrXN1ueYcGVLZRThBVTIQK8m4CE8xmpMyG6RgNIZworuHhmmCyKtbd19Hd197Y3kRpEu3TcKdo4xADbrbRgI2wYrhRoY0KV8mQhXUxS10tZUZL41WOnUPxlnqur9MeCAA2sMhkq6gw640QCJBEJWhBRVr2OFEW21ZaYDAYaZrFWALiUQOox0iLLIF1SaanUW6vQjpTcNJv8SgWBi2tCiO97ZJqBxECoGTSiBgqAZ2FtJAOhFRtVsYM8bABgiqsNloVIRquBMoMuMnKYITKoRLli4YTVfGeob479+/feXR3bv3h3NMPLkxPyxSxp7vz6vEjV0d2TW5vO9Ndd3qg5/qx0cnh3adbG0drg1PNyUvd9RMD9UdaE27I5BXpKxePTpwYnpo6dOvWxNrK9MVrJ2sGU8m+RN1QTbDBq1Zx3lbe2cCINRRfhTpbKKkKtacpby0fqpdjja5wo1bbE27qj/UPpcaOdo6N9vbuqGrvinR0+Jq7val2JdREOqsxLgLTEYBP4LDHBHkMkNcI+QAsTCB+FPWjoBeEvQDsASHNSjphRAFQFfZUeRINEVpDbLzJTOlJDWQ8AKKYCUq3vzu4errr3pnWK23QjZaKewPWd2iAZJBwYbgTFsKUGudwxaazbUNYsyvGyQmO9nO+lDcaD7R2tXf0trV0tXABOx2QUTtjpUALYbMQFlJAWAHiOYvCGUIuXUMNSLEFKFHsD9PdXWpNWNfRYE2GLTyvA+DKSpPehMOYTBlgE0CRjGo3wuaS8iLQrPfbWQgFivRlJthIMja7iowM+s8f8I/t5Q90I80hc0iu9IumpAeuq6JExYgiRqeLp0REDxpsiM1GgASL0DLFqLwVh8stZlxgzJjZiOkhDgY5nNMURMLsbrWzrf/oqYn7zx8vrq/eXN+8+eSDCzPXUABorUpfOLDn/I6+U82xXUHpaGfz1OFD5wb6TzbW7PLwownXeFN0tN63J+WhDZWkzXD5/MELp3dfnjx0a2FiefnKwvKVuv6k1myX6yWmilcaZDYEe+sYew0uJjBnLScEYSWAuyOMLyF6kqKnWoh2OsOdzkCDGm/wpNoCkRZ3os1b3eaN1SrhOjHQIPpqOTGCMhFYShP2aoL0mSDNYFVNJsUEqDaTYLCpVipBQkHI5rbRAcIVllkNp32Ur8arRWQLra+Ayg1omZUpQ2UTy5sP9kZWznatnG293IotdBjXB43/qVOQuEZACmhkK818JabaGCfCuEjeT7EhCndS3rgzmQi2drYODg/0bu91J/zlqKHIVF4J6iqACpgnaLcsRWV7gPAooM8NwnwZJ5T0tBCaw9RUT7dUw7u3y93NTCSKW5BiM2pEBJR1MRADFel1hbqKotJiQ1kRA5RXBTmaQkq2leI4GE9x4Qgd9CCnhx1TR+2jI+JIr3BoUN7VzcY9VoXVuRwWTQa8LpqkzBBmxnGQYHGGoRiRlbwyJpAVViPEYBCL2GjATNosJIDLNONl3TFPW3vv+avTD18+Xt68O7/x5Mbm84sz1wCTOe7znNrZf7gptdMvjEQcx9vrD7XW7U74d/jkIQe1QyUOhqWjcWV7SLVuKzSXFZ04OHDxzJ7LFw4s3JpYWpy6e/9G53CDmGS1RpWrlZQmRanm7dW0UENKNYynWXWkOU9ScIZZZ4TTYoI9xbnqJW+d7E6IrrDoS6vOWrunWQs2O7U466+R/XV2LclqSdZVzblqOHcdxwVA2guiGmgTjDaushIt1DNlaADCohgaQOkwq4Yd3rATlWHKyeB2vAIps1Im0UMirK3CXEJRhiND8TvjPUtnO6+0oSu95s1hwzs0AKzFyplMtL4cLa3ASw1EJaYgFspiJIygCgEK7Eo46msjXe1Ne3bvGBoeTNQnK8DKMktlBVgJCgjrt4tRlzOleZKix0N4nBiuWClHZW0b4qlinVEiWUP19bm6W6XmOj4Ypu0+VvIIckAm7KTeoi+pLN+2bRthLtfwspADZlmKZnnZztbWifV1ot8JHdzlOnvEs6eH397Bjh0NjexQoyGUZ60KZ45FCFWyOR2UImEsDYkyzTCkqCqyz86qnBUDGDsLcwguE7CA2liA98lSTOaDUrg6PX936eHLh0sbK3eePJl5tHH+6hRqA1WGOTHUc7AxNuiTdkZ9h6rTByPBvV77sJ0bUog+Cd6p4YfDYquTK8/NAQ36rtbk1Jk9V86P3L41sXxn8uGD2WNje1g/yUYZNIjhUcxeKwvVHJ4glUZZqhXlNC9HKN6D0g5Q8lC0HeM8lBjk7CHeHuLFAEX7MTEhKHFBDtFSkFICjOyjlQCjxThHnBXCuBDAlDDNuQlCteGKycaVw4rRquismkknVEJOSEs4Ew1RxolRMiI4Cc6HixFajfMog5msFoYwHRuM3T7dvTjWebUdWukzPtlp+k+1ASQ1mHKiVtZYDhVXQuWV1tJyW3kFqjPQBgtj0kJCfZWvPh3ZtXfH0L7h6o56UmM5v4K7GTasMFGF8rC0HXXGZGeIjwboeJh2abDPC0luFLMj4Vp7uEqoqrcnq4VkvTNe73WHJUfYDnNwha5MZzBt21Zsx40NLrDGyyqCCOCkGTT6XLgkWUNeYqjP01QDDrUIB3d6d/YojUkuGhIVCVM5zKkgdglyu1hNpUQBkTVKdUmy086qosPnRGjYDJsMiNHG2iARZF2MqyogxhUmJKTa6lYf33vw4u7y5sri482bDx9OXJqAbQBmsRzqbz/eVT0QULp9zh0+/w6WHaLx7QTew4DdErzfx+4PSm7EVJCVVbptW8AtXB7fff3i3sVb46uLF9fvT1+bPiuHeNyLwl4I9YFMhGCTDJ1gqQRFRgkpycphmtVgyUPIbkpSSNHFkU4KUVHMgRIuhPOTYpAXA6w9zPMeknORso/n3SzrpHgfzfgpzk+qEVYOUI4Yi6pGSNETboB0A4hmMXGVVsnMeklHSBS8uC8iaj7CVcW7mlW1SsR4DMEQnrCcHE4unu5cPt1+pRVa6TM9Hja/Q4ORNphoo4UxIRIICzYbpbegJRaiAhBs5VBJBVBi9/NdbcnB7uYjRw+MHNrbM9TtSXqdMY8UlKSQpMQ01ilSGmMPi5qPi0fEhJeMarhfgwWuEqT0tALBgoWwI5SL1JJqVUsgGBO1IO9JeG0kXFJWsa0wz80Y9lThh5rtO5v8EScrMVDCjUU12Och22qUzrRwsC80dih9aCjSVO30uHmfj/cFWFnCg2GH0ycoMq65WYyzcXYKYTGEJimBMYFGC2wywAYTabJyZkSGHAmPPaFhTrxzT9/mq0cPn6+sbC4vbT6cvbc8MXkGRxCLrqynJnKsPT5S5T5YHztcFduniSN2ZkQTR7zCbr+418d2KIQxLzsnIyszI5PGbZfO7Jy7sn9p4ezKnfMP716+u3q9tj2OuxBIAwgXSHlQ3I/wcU6plpUqkQsTYgB3hll/XJH9pCPG2cMCpRGYggEcgEgo7WRpF8V4adpDkk6c87FCQCQ1htN4OWSXQrIc4rWYyPtwJUxTHgiwm0k3LAZw0mElVQC2A1JIcAdkX0z1xzXZRzF+VK2WtZQkOzkMB1UROz1Sc/tM29JYy6UmcLnXuDH87l8rC2epxCvKwBIzZZBDPOtBnUlO9qOsByM1DOSsclge6Ks7uLP/+OH9Rw6OjIwMNbfXJGujwZjTH1L9EY/Tp2lBVfWyQS9fG1NiTiKpYUmXLaZZnArI0TaYsJhgI2WnJTfr0AiMNMCUxRVSgwk3iUPm8m0J2TJShR5qxZdOR5ZHYwc73LUuIKXZFMnWmOb7aqTeJntzDb23N9jdE4mmtEjKHm11qX42Wu12x2VRRFU3D1AWlIXNsNUImiESsCEmE6g3wCYbA8IKjNtRyslzbo73cScvjT19tf7gydLqxvLyxv2ZpYWJyVOKJJQW5YXs9M6a4IHG0PG21LGm5LG070RcO5JwHklou/3SgAMPwMbc997PeD8zKzvPUFk6dqj7zszhxYUzS4sTa6sXH6/f2ntwAJEAC21CBSsiQagGEW6U8CJUEOfCuDPJuxO8KyooIcpZI6oJkXbTYlCkXRQiIpTKICJCuAncg+NOlHCgiIKyHl70iGpIVUN2R1D2xh1KgHPEJFfCTrlw3k+JPoJ3QYwGo3aAcVAer93hFbWA6oyp7jpXsj9V25tyuEQUBRwydmqkenG8fWWsZarZtthnfDD0Lg2QaLFyRiOt15OVgGyVYrwUY4QwBjvMjIegHShmRxqaIzuGe3bv27V3366dI0OhqkC4LuqLOb0BRXHQHq8c9SmKCMsMWOsXE37aq0FVAaw+yvqcuMLBDAkBkJEXUZdKUJgZRgGcgHkajHqoqBNVKUPKAdZq1s4UNrXPOX9AvnFA7Q2avUK5gzU3Rcj+Bqa1Xu5qUIZa1JYWR32jL55yiwHR4eN9UYFzwLJC8AqJ0jDOYgAG2jAbygA4C6IsCLOIgbDACk5qJOOSrIRN9it3Hi09eXn/0ZOltccrq+trM7enz5w7Eg77CvKyBMzUHg8M1UWPtFef6mk80141Xh8arXbvDkltPNQmwqyuNOu9zKytOVm5heXFRQeGahdnDi3eOn1n4czdlQtP129dvHiclBCEs4Gk0cqYCRdGegg2SNJ+TEkwQgBl3YgSpP01aqDGIQZZWEFwNylERNyB4grKOGnUgRMeivUyvJvmnAyn0ZSEciqpeiW7W3R4JbtfUvxCMOV2BGXFz9l9pOzBlSBDOGDWjjp9kjtm98Wdycaos9rlqnc7U6qosXZNSiZcF480L59uu3u6ZarRfLvXsLr9XYWpx8uMpM7CGC2c0cLrSRds4XWEE9TjZSbSBLEWI1rhj7l7B3u37x7esWd3/1C/I+KKtqXTjfGGpoQv7IgkXB0t8YBf5mikPuGJRGXRiUT8TCpul7yEpOIuB0fRkCyhCR/P0wDDom6NhWGdQwLTHhI3bwONJSxjigXB3kZsuBnuj+j21KPtMVtzBE37bN1N6vbOwHCHZ29/tKPJV1vtSad9dgfHy6TbLaoORlFpSSYlicJJGCVhSsAxFiJ5BBdgVISNpAm1Y4yLZtwyoTCRuvj6y4ebz1fWnyzff7y88mhl7vblcxMHerpqTOVFNGRoj/u318R6Y56+sHMoYN/uYnokuIm1tgpgDQNW5mZnb83NycjLzMrTlRbt6AwtXt+/Mn/89vzY0p3zjx/dvLd6PVnjkrw4odpIDaa9BO7GpBgnhEkpTIg+SvKxnItgPSjjRSkXiisYyMGUxtIeHlJQRCUQjaR9IunhYQXD7QQjUxSDMiKuuHhJY1UXr3mVSMqXqA64g1qqIRRMKa4ILwYY2oV5onKwyuVJyMGUs7GrId2STtSH3XFnsCpY194wOnZ8/uyu5ZPNa2fqL9Ua7/QYVgfenRuoIGqVDFbeoEdKjFgZJlkhwWCj9ABmNBPGcqDUjOkDMXdPX+vgjp6Bwe62ruZoOtzQUdvd19zaVtXeWtPSka5ri9dWR+urwjU1wXDMHomqkZDq9YqSg/T5pXDE4XGzIS9fF9OCXsHj4SJhSVQwn4utDQg+HuYwG2Ar47nKlnp8sBkdSkJtIbAtBow0s61JtK1Z62917e3zdzZp1Ul7Q71fVREAKrfBZpQAeYVUXCwvo4KA4ziA4hAjkgBqBlATRFpxEUFFlPfygpeVfSoukH3Dvc8/3lx/vvzo8fL99aWlBwuzty+fH99/cFe9ylgr8/OrXerR7padVaFmlakmgRRirEEMXRzQo5BcZXHu1q1ZGfnZGQVZmXmFuRl1MW5+asfqzaOL86fuLIxtPLz+5PHCzr1tqpdWPLSgEZQM0w6M91F8mCS9oBSg7D6WVlH7KuT9AAAgAElEQVTSiTJegvNQEAdCLAyyMCLhmEoiKmETYNLFkS7eTAMQD1MqyTtpzkULHo51kIKdcXrs0WQwFPUE4+7G9lS8xh1I2V0JQY2xgbQjknYl6n2Jak9Na01DT9vBsdMnrkzvOjV26/HzV198fffK0bunWh6O1d1uMa8Pmtb63lWYyR21rkY/H5ZsDGDBzBBllr2kHi4x4ZWIBth4Cy7D6Xr/rqHGkaHW/Xt6+4Y6oslQa1tDojHOaERVVaS1v8HV4HP5lZqaEOelZQ+divvtqojTGMeQisyKdjIUlKpTzlTUHo2q3qDk8nKaX3B5GIdkS/oZvx3DgBKnCtbG0Z2tTFPEKuHZ1QFrRxxtiVPpMBt0QMM9wWSYDHip+np3MEw7XATBojbUZsVMKG/DBQCnrQhiQVAQJ2EItcC4FaVBSsRICWdUipQxWqYgHDh7fvTFRw/Xny09eLJ8b31x5d7szPyFyYv7xw7VpwNM9t9sdTHkycGOie3NJ1qiu2LSdh+xO8wcivAJ1FySkZGZkZ2VkZ+VtS07qyB7a4ZIGM8daVmdObw8N3p77vSDtWvPn96eunTcH7ZzEgGhJoaHSR6kHRjtJ6Qk60yJSoDFFVgMCJKfJ2QUogGURSyYxYgYzYQZ4EALA1gZCOZRTCIB2kZrFOtlOD8rhyTezTASIaqsx+8MRbyJKl91Y6SqLuSLSrwbYTyIFuHDaWe0Ro1UKeGG+NV7j9789q+f/P6/Pfvhjy9+808vv/nNg2vHNsbbHp+te9hvfb7buPaf3KfZ50+mN9cnV1bO3Vo4fvFi60C33cuXmPJ1RBniseqJMlwAmtuj40f6Lx4bHj8xsv/QzmRVrLm1wZXysyGxpiXd1N/k7Yz5qnzphjjppxk3o6hKWaUup6AoKysvJ7egqKSYJJFQxBGKqt6wXXBzgovlXCQlgbhgdnkJrwYFNdznpgNuvDpCdTQInTVkV5pujDIj3dG+emd9SooFiJZ6Z3uLv6ZKTafV6lq/6haMVn2luazUXKhDSgHaZEVMIGSFEStKgILMUALGSaSg0IpLYBWC5FBRphdXpl98eHfj2eKDJ3dWNuaXli/NTo9eODt4YFf6yIGusN8dcyknBpov7Gi8OJS+vDt9bSQ9vS85vb82yIBZWzIyM3KyM3IzswoyMvMztubpSwr6m7WFqeHlG4cWZkbXVq4825xbXbmaSPooFsMZhGBhSkQYJ0VpGOvHnTWKEGZRO4IICMrDEAmgNAzhAIDZQByAaMBKWSEOMaJmK2HDBAwTUNpOYSJMqSTnYhgHySgEJaIOjxgIOwIRRzjhS9SEHX7Blw727Nt94MzYwVOjfXt7a7uTJ29e/vjPf3395//9wd/99emPf3z6m3969f3PT64feTnR8sG5ume7rR/u19/+T1urz373z29++4+f/v6fPv/j//3mb//06PWne04c1NnKyy0FqGKGydJAhOvojp4+0n3+2PDkmcPHj+/r7evcsWOgvb+9ui3ds6OjZ7gr0hxJNCUa2uu9KTcpMRV689acwl9k5L+/tfD9zG3vZxRsycwrLC3BOUL2SZyPIV0E5SRQETGjRqeLifrosIa7VJKkLYKC1dY5GpJCSIUcnK055Rzuig71R6uTSjIiVFc5mpuCqaQrmnDRAqIzlZfqioyIDhYBwo6CpJUgEZJCSBajBYIWcUllJYURRZrhULuDqa2LP3m+/PzDO4+f3954dnttfeb23Jlzh/t7EupQZ/Wl62fHRvcf3tF1sLNmb513fKjqwv6GCwfqpkebLp9o4lB9ZkZ2TmZeblZeZlb+loycLVtyi/OyUgFs7ED61qXB+WuHVu+ce7ox/fLpYm9PE8nhhECgPMJrNKkQpIDCjJkPUva0wgU4wcUzIgmhNoyAAMQCYTaUghEGAhkQ4RCEgmESxHmckHBaJlmR5OwsQNkwHpbcnOCiVT/vCkp2jxCvicZqQlWtNddX72+8/fXTtz89/uTHuy/fXrt7//lPv339z//j1R/+svLmq3uffbP+1U/P33z69PKej881vjlf+/GI6dMDlfNd7+YbPvz+bz/4/sdn3/7q6Tc/fvjDHz756Q8f/vBj375hkLESKpRICw2NYt/O8L791Yf3d5w/e+TUiX37D+7q29nbO9S1Y09f93BHbWdVQ1t1TXN1rC7ui/ltEF5QoNuaU7wla1tmZklGXnlWbkVGdun/9X7O+1l5NhxgNAq3Y7yT5BSSEjHFw7g8lCgBooJgAog7CMpBEByMYDazRSdLpM8tupxkVdoZDIqKSlRVB3wBkRURmAaKdcXl5nKAtuF2jHdz8XSoripuV0UIt8EUgHGI6hIVO8vRqCJRTie/78COD18/eP7RwvOXtx8/mV29c+ZYf10MA6W8wh1VDYtLt85Pnjo3cXh0f9+OxuDZ/W03L+1eXzrxdPHIyd1Jq64wNysvKysvM7sgM2NbVkZuxtac/KxsHjEMtjonjjTPTO5ZWhjdeHjp1YvFs2MHGAFHGQTCbSSHQoSN4QiaRQgRFHyUHOIpGUMxQK8vM1t0ZqveZKm0QmaIBDERgykIxAALaARxGy4RrJ0WZIoWCYzHUBalRJJVadkrOAKKM+yI1ftDNb7Ry1NPv/55/cu/e/zL32x8+vP91z/c//hXD97+/OT7P6x+9OnU4tKdlx+tvvxkZXX50UTf64v1v7xY9dl+/ZcHyu8NvKswNz99s/HpJ5tv3zz55ZdPv/jh5Xe/+/DH3z//7vvJu4v1O7v8Sa66RWjqdw/uTBwYaT99ct/RQzt37Ot3N/jUuJJoiQabg2JUiNb4080pJeyAKKKozFxQYMgp0GXmlmVnl2zJKcnMq8wtMGTllPxiS/6WjGwbCoWqUvG6VCQVjddXBaqTMEeiPMZIBGenCJHU2QwVBl2lQVemKzNYDCRFohTiCoi+gEKQSDjuDyc9pIjYSMCIGAHKBvOIlQEIiejrb+9prnU4BIQAYMIKkzZeJjWNVxVG4ghZYSYujL7+bP3J+szaveu3Fs5eGtuehE2uAn2wBKmFHEd7h8+Pj12ZuTB99czk2N4bU4ceLJ69f/Po5UPNzUFOt60gNzM/MzM/I6soM6MoJyM/Jzu/ILeoJG+bSlrqPPyh3sabl46s3hl//vjmveUrTieP4CCCgxhmoxlU5CmWwTgRI3mAVTHGjiO4zWyrtEJ6GLNBOGDDrBiLwDQIEQCAWKyQ2QKbzJgZZkGcBmmZ5DSeUhiUwymFFVySGtRcMS1Qo/nq/OPz8+tf/fjoy5/XP//Nw89+Wnv7w9on36++/HJ2bfParfnJubnbT17effZqaWH2/qmWzy7VfXu56psjup9PGR7vwt+h4dnr188+ffvs7Wcbr99svHn75POvX3zz4+Mvv3v45Zc7zhyNtnsSnUqi3dG7PXXsQM+Bvdt37upr2d7CxlnID8EeFPLDoBsUw5y31sO5pNIKU15hZU5BZW6hLju/ckt2ydacssz8yqwCXXZeeVZW6fvv5xWWVh48ffHZL3969OabR59/vfbmi7HpWwOHjiZamiAOp2XaCtvMNpvJakZwEMYQBCcYmXXFXIGoV1ZE3iG5Yj41qOF2UvZxuIzZKMCKWyEC7OttG+5ucKosRSMYbuNFXJBwu8qodoZncVkWZm/NLs7OHK5quTFxbnHp3JWxHWkbnijjk+VCrIQKlxBRi5hiHTWKq8nta9C0alEM2iC+sFSflbstKz87syArc1t21rasjPzsnMLc3OK8vNKsnMLKwmJ6W3kVbx8d2Tt97dzqvetPHt9ubUiiCEBQCEYBFANzFMYymGxnBIFkOYQWYYi0oZyNEiGcQ2AOAVkQoqwwDQEEAOA2E2jU2fRm1EiKKMHBKAUiNIxxqAk1wQLMengpIAleWgoJzvro5L27D95+tf72u43Pf9r44ueHn//44LNf3Xv1durG7NlzZyauXrm18ezO5tPbc1deTDR/fSn187Wqvz2l//OkaWMIfYeGp68/efr69bM3b+4+fXLv6ZMHLz94+vaLJ59/9ejzr5Y++qjjyHZntRBu0tr7kwf2du3b2Tc42JVuqeJjAh4m8QADumGLYuH8jOBXjDCcX1iRk1+elVeaV1CWnVuakVWckV2SmVuWmVu6Na80M688K6v4/a05rlB6/c23H/7m969+/sMnf/fHL/7+Hz758bdLLz5u27mTdkkWxIJQEMpBlEITAmuDEVbivMmAoAmcSEM0YqMhzilAAsq5eUQkym16M2gEYWtzXXKwNe33KayAI5iZExBRJiSZ0hw8zxLd/YMvP//m2ZNPJ4dO76/tWLl5cvbiSAcmt1Y4mvRKg0FsKheqi5hIIenNQ5w5Vi3T4Mg0ytkmMltfnlVYkJWfm12YnVWYlVGQnVmQn1+Sm1Oam12ak120La/IyYkjwztvLt5e2ty4+3zj0dP7x4/uRzHICgM2BAAgK44iCGSzAQaz2UBRkA2srNSXGoFKiDRBpM2EWUyICcQsAAEgLIILqBkz6mw6g0Wvt+oJGbeiVitooxgKImwAZSQ0hPbgUoDFHHSguWHtk88efPTpvacv724+v/f0xfLG47m1e5dmp8fOnjh+fP/pyfML608WHjyYvXb29aXmH64lfj+b+sO44S9XzQ963k27PPn0k/UPP3j08vn68yf3Nx/e3Xyw8njj0Ucfr3302Ytf/2Fq/ZG/PuKrUlNN/oHe2qMj23cOdaYa4v6GgBiXxaiCunBUQxEJseJYQbEuJ68kM7s4I7MwJ3dbbm5JRkbR1syirVnbMnOKtuQVb80tzcopycjIL6mwHDt3afmDDxdfvFh+/uTuB5ubb1+/+u7XTz776vjFyURjtezjaY0wEwjKCwCBAqgN53BWpCHEAmNWC2zEWZQUSYhH5ZAH4UiTRY8iUENVorM25vVKrIgRtJWkrSwPsyzqciq79h589fWv1z/5YuOTz1dmVneFmlamx+evHOom5Had0mFxtJvkNp1cXymmSrlwCe0twrz5kDsPkApscJ6+JLsoL6sgOysvMzM/K7MgL7e0qFCXn1eRl1uZn1NWkFfiDQROnD11bXFh7uHmyvMP7z15vnJ//cDoqQOnz504e2ls4vKpU5MHDo02tvcmatuT9R1NXQOx6mZvojqUTAVjUU844g6GA7GEL5GO1jWk2trqurtjdY3RZH1DS3f3zl37Tp05NXV9ZvnByYtTDr+P1yTRI2sBN+twDRw+vfnZt+uvPrr3aO3OnZtXL4+fHTs0NnZw/Ozh8bEDRw4Pn7o4fufRxvy91RuXR395ren381V/Xkj940XDv9+0rrW9m4t8+vaTtWeP726u33u0tvl8497m2vLG/bvPntz78JOn3/3u/pe/7t63S/Xz4YTa3R4/vr/vyL6+1s7ams60K+1kvAziQEkPBXJQsc6Yk1+emVOYkVWQkZGXkZmXnVuSk1eZmV22Nas4I6c4K7skM7s4I6dka2Zhdn5x3/DOG8uL1xZn7zxaXl6/d+/54wcffbD56etX33w1fXfFlfJrEZWzi7QkqQEnJhA4T6IcDhEAiJnNkMGKWWwEAFAAo/KK226y6i1Wc3119e6+znjYxXAwSpoYFqQpQODxfQf3vP72+9mZlanJG5uvPjnZvffC7uN3l6/emDrUTNoTxVykmIkWkrF8KrSN9hcS7gLMW4iFt+GBfEQssJrzKgqyi3KzCrMz87P+Pxqyy4oK9AX5lTn5urw8XV5OidPlHu7uGz186PrtmzN3l29vbK69/GD5xfNPvv/Vb373x9/9/u//9Ic//umPf//Vr3549tn39z/5ZuPtd+uffrvx+usvv/n+x2+/+OGbL95++vr5By+ffPTx09dvH7/57NnbLz7+8uu3X/zyu2+++v6LX37/3ZdffvvL159/8vHHr65OXUlHU4lwPBVPpWqaJm+tPvj4s/UPX917cHfxzrXrl05MnNp5cWL/1IWjF84dPnp018TlyaVHj+dXl+YuHf/uRuufF+v+spj6yxXd/1kEbte+e1l486Pniw9WF+4uLt1burO6sPpodXljbeXx+r0PX2189t3d19/07D9ECpjLy3V2xPfvaT9ysL93e2t9V40j7pBDEu3j6YCM2Zm84tKs7KKtWXkZWbkZmXnvb815PyMvM6ckJ78iK7dia3ZpVmZpVnbJ1uyS9zO35eZva21vnpm/fmX+0o3lG0sPV5c2Hyxsri0937j/0asnX3x3ZHLSlwp4gqroYESPyHnstJ0nJArlcYxBQNymh/R60GCBDAabTmettMBGCIcaGuuP7N0Z8WkQZIRQC0UhBAbF4qHV9buffvXlaPfIaMfuy/tPH2oe/ODjT1YeXZu7erhH9jYbXM16d5PR2WBwNppdtVZX0qSlTY4GwJ0yyfZSxJhTlptZmJu1LTerMCe7KCt7W25OWWF+ZUF+RW6BPidPl59bSgBIFGXbw9HpW9fnHyzOP1h58Or5yvONe08efPb65a8+f/Hbr1786bsXP3z54v7mxuyDx7MPNmYfPrrzaP3z18//5eeP//rjB//wqw/+7qsn33/+9ItPnnz8cuPDZ49ev1x7++LO28c3vnxy44sn1948mvzg7vmnS5MP5i8NNlc3h73NiWBbS/2lW3OrL16uv/xwdW3l9sLV65dGL46PXJ48MjU1eunK6WOjIxevX1tef3xraWHh0vGfFzr+eaX+X5Zif52p+I81cLY65x0a7m/cXb53587qreV7d67dvHzj9szKo3tLDx/effli9dnLjU+/O3JlhpYF2cnWt0S7e2o7umriNbFgfUKIaEJI5SMuIRlBHfbswqLMzIItGQVbtuRkbMnesjXnF1uy3tuStSUzLyu3OCe/Mju3IiOndGte+das0soK3fahrms3L125efH85dErsxPTi1fn7i/cXr9/7/mz9Tdv119/WtPeSkkoJUMQC7IukRZImEYAEoJR0AqZK6zlRkhvtlWAuA2kbSBtJmVi+1DvgeFenyrbLGYbBGMkw7Di/qNHX3319uNvv7w3c6efCfej3p2Bxo2nL9Ye3liYOXG4c/vJrlOTw1cu7rt64fD1i0evXxy9MXFseuzwlbOHL4/0H9YY17as4uzswvy80tys4qzM4uy8svz8isLc8rzc4ty88py8yvzc0oqcwiREj4/su3bz2s2lmbnFa/c2797/4Mnq40cvnqz99MnqP/xy5V+/XvwvX9x9sDp99ebM1bnZK3OzV2/MPr0/868/rP3798t//Xrpn3658Ps3C79+OffV5uzn69NvH1z67MHEt48v/OrJuV8/mfj24enPVk5+eOfUo9nRI73pehVNKIhPY05fPHvv2dPHL14sL9++NX9p5sqpqQuHL0+NXrl6ZmZ2cuzMoatzN+4+3ry1NL94+ejvFzv+6/2mf12N/veFyv94jM42vFsblpbn7izfXFydW1qdnb45OXd7enltaeHeytz91VsrK48++uzhl7+q7xtgHLwjrPriHk/E5U2GHckIH/HjXjsRcAmJBKY5Syp1W7fmbNlasOX9nC1bsn/xftZ772/9m19s+Zv3t/5iS9bWzMLM3LLMgrKMvNLcnCIKh/u2N49fPj159cyFySNTl49cvHzixu3Lc0vT88vTN+/NLm4+mJiZ0aJezknTKolwMEKDZtxqJUGIgAEKMuJmgLZaUBPEwoRKECrGqGRjQ6q3sUqmmMJt5XmFFUWlFhChZxYXP/3p22evXxzqGTrZtffxvWcjoY6zw0c21+fv3Dh+9vDRgzvPjnSf3N6wt7d6qD3c0RFoa1Rr65R0lT0dtEfNOigrOz8vvzg/rywvuzQzsyivsDIvvyw3uyg/tzg3pzQvvyIvt6SysMSPkUf3Dt68Nbm0fGH59pmV5am7m8urzx+vPlr76uXtf/rl3L9/Nf2Xr+cfLY5PXDh5YerM+cmzk5fOrS2e+Zef5v7Xb2/+z1/P/Pevrv7ls6v/8NHU719c/PnpuZ82z/64cernp2O/fT7+2xfnftg488W90TfLoy/njowPphOkPoAZJRw8eeb0w+fPXrx8trYyvzA7OX3pxNT5Q1cunZqZubCwcO3cuaM3FufWHq/funNj+crhP6y0/9t607+tRf/HXf1/fIDNt737kWDx7p25pRvzS9PzC5fmZi/Mz1+6vTp3beH6tVvXp+dnbqyuLX/8ecPuEUCkbTyGOjguoOIah2kCZOetMkUHNSniYzQZ58jcgvz3t2Ru2Zrz/pac997PfO8XGe/9IvO9X2S+917Ge+9l/M37mb/Ymp2VkQUYy0Mepq+n+tyF41eujZ+fPDZ1+ejE+f0TFw9fvzExMzc1c/vq1VvX5h49qOpsYRWCkDCQgmy4DWRgE24tA3QmwqZHjGbcoiOssJPDfALuFlmHVF9X21HXIHOOMhNQXKzPyirhFW3zzatPf/r2/vrq5LETF4+d/eDLb28cnzyYbn/ycH5pdnR7MF5VqdWUOhpK1doiPpGH1+WTDflESykXKkCZfKA0qywntyg/vzQ/rzQ7a1tWVmFBQWleXlF2dmF+bkleTnFBfnlBXglgtnU2VJ8+Nry0evnh+szmo2sPV84v3x6/9+j2yuajjc2VP32+8D++u/rffn3jo7VzFy6MTlw4dXbi+MWLJ+/On/qXv7v5f/5843//7sr/+tXUv3019V8/n/zn1xf+8aNz//DyzJ+en/rTy5N/fHnq71+c+s3GiW/vH/567ehny0dvnejsdJENChG2s6fOnn78/PlHHz5ZX5tfmZ+avzx6ffL49NWzc/PXFpdmL148cWtp7sHGg4WF6/evH/ov9zr+/XHT/1yP/j8bxv94g813v6spFpZu3rh16cbC1PTM+NyNicnJ0alr45enJ69MX5qauXxtZXF6/Und7l1G6f+l6i6+o8DeRm3Pv3W+9/ykG4gLBAhxqUq5u7tbquLu7u7u7qmquLsbwYI23UAr7UI3nqTsDN4Rs/0HXOvZez2De8P8yEhPDBhARnuhoV5IuDcSBcQTyDIpJ1gjCAoUKeUINObiJZv//Pvif/9z4b//+fy//7nw2X8v/O/5P//+/H/+5z+ff/b5dWc7PMxbzkOnxavq6vLbOqo7umt7Bho6uqv7R1o7ehs6B1oH9f2d/d29E1Py8Eg4Fg7HodBkMoHFpAj4WBYbxWSShWK6VMZTaRRRMSHJKeHpaSHJycEx8fFJaXHR8UHKIBaH5+8HsrZyVodGHn/1+P53z3bv7q/srGtH9Lv3H3UW1FaoE9cX9RNDVUlMfrg7I8mTk+3Fz/fgZLkyUq8Tox1Q8TcoQZ5kzGWAi7WLo8N1B4fr9vZXL11ytLFxsre/bGPtYG1lb2d32crK0dbG2dHuirurW0pSZEdb+cBw+/DEsG5ufHx2RD/ZM6LvnFmbnllfvLU1/P7ZgOHr3gfLTe0tZQ2NVc2tNR2dtVPDlX9/P2h5NWD6ud3wovnDo8b3D5ren7T8fdz4x171n/uVf+xX/rpT+dNW5bdrZd+sln+9VvV4rny1My1XQdQQA8gIv4qasu3dzaOj9dUl3cJY10RfzWhP7ehg6/jE0Mz0SFdn1dSsfmllbnKsZ2Ww6Nf5yNON0LN10fnGDcsd6GQu4hMNgyPtPf0N/UNNPT017W2lNTW5tfVFHd1NnX3t1U1VjX09PQurSdXNBKmKGxQhDIuTRiQFxmYGxWUHx2ZoohI1ETEypZrHF1DJZDgUctnZ6fPPPvvXv//7r39//q//fP6vf3/2r3999j//97PPL9oGgGD+/t5gwDUazkfORyfHy/OKYmvq89o6K/sGmwdH24e0Xd0DzS09dYPa3kHtcF1bV1RCSkxMXHR0fHRscmx8cnJKWkJSWlxCSlRsUkhoTHBIjEYTLpUoWCwOhUrHYAhkAhkFgwE83DyuXnZ0cLC1diqprHn049ePvn+xc/dg9+Tm3e+er+3u5wTGLOqmF9fG9UN1lRk5zfntAzXDQ1XDw5WD/VWDneU9NZlN9TltqRGZHte9bWycHB1vODm529q6XLrkaG3tZGfrbGPtYHXR1trG0drW0eqivYPdZSdHJ4WC39BUqNU2TY63TU52a6cHtIsTE2vzc5sLc6vjc1NdPz4eMnzX92SjsbWxuL6hor6xvLWtanyg9O8fBkyv+89/azX82Hz+rOHjF/UfH9a/vVPzz82Kf47KXt+s+GOv/JfN0l+3K3/ZqXy5Wfl8seyOLr88mKxG+1AgfhVVxQcHG/duru8u61cnumYHqycG6ia17bPTw/MzI33dNQtLk6vL0wtTPbvaoldLUYbtsPMtoWHDxXwMXm/hf6KhvaOys7uqu6e6va2kpamorCy9uCStvrWqtbe5uKKgsqmhZXQ8u7ojIqkgJDpdoo4QyINZPBmNzsPhiUgkFAbyg/h5wwN8kRA/CMgbCPLy8HG9fMXZ5pL1xc8uXPzsgvUFKztrOzAIKpfJUfAAJOSGhA3TCHEJ4fycrODi4tj6hpzmpqKGhsKmlpK2jsqGltKWztr+0b6o2BgSkUjGY8loFA2Lp+ApFAKViCNxmVwuk8eksZhUFpPCYJCpHDqdz2AxiGQuhcKmELBgf7if53WXy9evuGqnZ+59/9XOyfHU9sL63d2HPzyrySrorW2++/zp7KpeP1JXnZNXHFeWE1OYFZGXFZ6bGpaTEpyVqMlJCMljUSUOji42ts6ODm5OTu62Ni6XLjpaWzna2jjZWDlYXbS1umRnb+dka+XgYONkZ20Lg/o3NhfPTLfNTzVO6Rt0E136Bd3i5szQYGNLU+7EeMetnd6zl8PPD1ram4tr6orrGkvb2qt0fSWvXo6YP4wa/+k1/9Flftl29rzh9HHdh5Oa1zfL3hyWvL9d+ddB6W9bhX/ulf6+W/rrTtmPG2XPF0p1RYHRDAgZ6lNRWXjnePPx7bWjNe3WdMfySPXcaN3CROfS7Mjq/OhoX93m2szOytE0EiAAACAASURBVMTWfPfdqeK3qxHG7dDzHeH5ov3Zmu/R8Ked6Y7O8o620pbGgqbGgrb28ry8hLgYTX5hRmlNSVZhRlJ6olShYHEEFCoLSyBi8GgCEUulkLlsNptO5dGJPDqRTcFxqTguCc0iwGk4KB7hjwF7YwBeKB93qPs1iMc1hI87OsAPAfQFeXvAAK4SDjoqiJUQyc1MV+VlB+dmBednh+VnRxTmx1SWp1ZXZ9Q0FDZ3NMhlQiwcSkGjVRyuks0VcbginkAuFqsUMrlUIpWIhUKBmMcRshk8OpWBxxNgMHSAP8zP0+/65RuONraXLvr7BGzcPNp9cmdhd3Vxd2F+Z/HwYCdZELi3u3fvh69Xdqd1IxWJHJ70MkbihBY7ogIvY6V2cL4dmGEHorui/ew8Lts429lecXLycHS8YWtz+eIFBzvby7Y2TlaXHKwv2ttY2dvZONpaOdhddLC3tne/7lJbXTSq6+kd7ukf004uzw7qOmur0zua8/TjXZOzg3OT7b990fvL/Y6upryqqtz6ptK2tiptb8lfP4xYDBPmD6OWfwZMv3WZfmg7f9589qju9c3St0cl726V/X1U8td+8auD0r/2S/4+Kv99t+y7laLlxogQKogIBVRXFT6+u/Xl3fXbm/rD+fYNXeXyWP3yVMfa/Mj2km5yqPFwa/ZwTX+83PV0ofj9SpBhS32+wz1btjvfBN0e+7QlW1eb3VCbU12eXl+T39xSlpwcLhMzQ4JkycnRKamxEhEXDQWT0Gg2mcKhUHkUCo9KEtCIXBKOQ0CzcXA2FsrGQbl4BBMNZWJgFASEAA3AwoFIsA8a5Avz83S/4nD9iv31q47urs4+njcA/h44DDBETY+PZKcnSNKTpdnpiryswLxMdV5GUF5GSHFudGl5dlxSLI2IZZNwQhY9TM5T8mg8MpaJgdPRUCIchArwgwMBYH8g2A8IA4AggACAL9DPy4+IwTFIBKDHDTcXZwcbOzKZuffoZOl4a//B0fGjw6XthdmR0Sgkp7u69ejpFws7M7rh0lShQOVKCnQhhV2nRbtRQ65ipY5ItiOU5Y7yd/S8bOtib+dy+Yqbvb2LtZWT1SVHO9srNtbO1lZO1pccrS/Z2ds6WVs7WV9ysrdxuuLgGBai7tMODozp9dNjPd01FcXR3a15g0P1o9N9U0va8enB4+3uX570DrYX1lbn1zeUNjWWDXUW/vbNgOV83Hw2Yno3YPyzx/RLl/Hb1vOndR/ulf9zs+D1cdGb22Wvb1W8Oa58fVz++rjir/2ynzeL7g4n5cqxUhKstaH42YOt7+8uPd3W3V5s29aVb4w3rE61bywMH6yNLY+339mdv72ufbjR/c1y4YdlpXFbadhlGY+vGB/g7kwnfqqhJistOSg9JbSpvriwOD0oWCLi0eQSTnRkUHCgnEEiUQkkOonKJFCYBBodTyZjsUQ0Eo+EYmAgNNgPDfLFQYEkJBQLAqKBACwYhA4IQAD9QN7uCIAvEQGD+/siQP4oGAjm5+XrevW6syPA1zVEzYwNZybH8pLjBbmZqpwMVU6aKj8zOCctKC8rIr8wU6ZU0skUNoVKJRDQAf5wf2+wtxfI0xPi4wMHBmBgaBKWSqdw2SwRXyAXCuU8oYwvlIlEUgGPyyLhsSi4+3U3dUjE7pMH63f27r24/+Cbk5WbmwfHx4PV3QnkwMnh6ZnVsfH+sqaiooaijqaC7vaCnq6irub8tvKMlqy4MiU/1PMqwMnhhqPDVRfn67bWjlaXHGxtnGysnW2sL9tYO1tfcrC5aGdj7Whl5Wxl5Wxj7WRnbUsiYjr6W6aWx3sGmuvrckf7ylemG/WDZWOTncvb04u7awsrE89Ohoc6y2oqC+obyhsbSgc6cn/5uttyrjWdDxvfDRj/7jH+3mX8oe38q8aPD6te3yp8favk7Z3Kd3dq3tyufHun6vWtqr8OKv7YLf12uag4nCGmIgb7an54svHTg+XnR+P3ltr2xiu3p5tWJtq3FoeP1vVbc30n+3MnWyNPd7p+XCs8XVOZdlXmA9b5Y1fjN/RHK1mfaEhNUiXGSBNiFbnZsdnZ8QI+lUnBiHlMIY8t4LLYTCaLyWIymGwWh8NicjkMDovB5bAEfDaPRefSyTwGiU7CEJBQIhJGRsIpCDgFASVAQZgAf6S/D8zHE+zlBnS77nPtiudlB1dHOxdbK58bLnIRNTqUGxvOTE0Q5WWpM1LkKbHCpGhBdpomOztSphBQaBQqmcSgkBkkIpOA55JIfCpNzOLIBGKpWCaRKHh8KYcjYrG4NCqdSiIS0GgkFAwP8IED3EEe1665ONhYWSdl5e0+fnTz0b3bX9299/z2zsnNm99+9eTnX3rzW9tKGudWRqdGy2oK8rOi8/NiSguTqvISigsSKtKjS2JCMtl02fUr3g721y47uzk7ulpfsre1cbSxdrS+5Ghj7Wxn42RrZW9vZWdjZW91ydnG5orV57bWFy8B/TwiQ4WdPdWLa1OTc/rJmf7Bjszeao1utG5+c25uf3tqc317XTfUXd1QW9bYVNXSXNrdkvXjix6LSW8615o+DJve9pv+6jT91G540Xr2uPr1cfE/R2Wvjyve3q5+e7v67e2a1zerXx1W/3VQ/vtu5Xh5ZCgLNTfa/Pvzrb+erL68Pfl4rXN/smZ3pnF1rONwVX9rXbu3NPJgf/Zka+DZXtdvW4Uft4NNBxrLMdv43Mf4kntzJvkTDRIeNlTFClIwBWy8XMyAANyhvu5ooBfCzx3m6w719YT4ekH9fVBgfywkAAsNwMMhJAyChEES4BAcGIAHA1EAX6iPJ9THE+brDfRy9/O47ud6zcflip/rdbifN9Dd1df1qr/bdZDnDaiPu7/bNSwsAI8AiDnYsEBaUowoPVmWmSpJieOkJghyMkLi44KIaDARCWIR0XwagUvGsQkoDh7Jw0B4aDAHC2NgYBQUhISEkjFwGhZOQ4MpSBABCoL7+UK9PYgQoO91F1urC1YXbUqqq3cf3Np/cLxzsrt/Z2t0enz2cPP4+2f9jT1D7QOLG2OTI8V5KpXCAaZ2QCtd8HJHZOBVktAZw3WGY6+Brjled3Jwcb3s7mBz2dbawc7a3uaSrZ2Vvb21o62Vo52Vo90le1trBxsbh4sXbS59dvG6vT3Cx1UtwGSlBK2uja/sLg9NjpQXR3VUKPq6Mue3F6d3tid3dqcWF7o6G+rqy5uaKpoaSrobs18+67OYJo1no+azQfOHIfPfPaZfOoxft5w+qnx7XPzXbuFv24Wvjyvf3Kp6e7v67Z2aN7dr3t6penOrfLszNpYP357u/ufb/TcvVl49nPxmq/t4qvZgtnF1ov14c+LWxvDNNf3D3dmHm31fH7T/vp19fhhsuhV8fswwfQ84f8lZ6f/0FUkhQRkUlIRP47PIaBjQx+1agKc73Ncb5eeL9POH+/hBvH3hfgAEAIACAZEgAALkjwQDkBAgMsAPA/LDw0A4GAgDCcCAgXgYhIiEEZBQMgbGwCGZBDSPimMQkWwalkFBE1EgLMQX6HHN+8bl65etfTydWHRYSCAjKpQVFcaMi+IkxkiS4sIEfAmDwWGxuTwOj8fi8FksEYcp4dCkdKyQAOMR4AIymkdCsvAwJh5Gw8PIWDARAYT6uQPdXeE+7gwUxM/N1ebCBYAfqLO7c25zdnZ39eDh4drhSq92aGR6YvfmzbLUgs2tvbW9Gf1IUWGgItQRFnMFq3aAyy6Cg66S1Vdwka4k3g2Eq+P1K45XXexcrC/Z2do4Wl+0sb1o42Tr4GTrZGvlaGftbG/lZG/tYGNte8nKxuqzC+AbV1R0WJgUGR9MHe4tWVoZmV+b6etr6GpI6G5Jmlgcm97aWrl1c35/v7Onua6hsKG+pLG2uL8p+4enrRaD1nQ6aj4bMZ2OmN8OmH7vNHzd8PFh+dujwle7+b/tFP5zs/ztnap3d6s+Pqw9fVR/+qj69EHFnaG4LBX+wbru9KeDsx9X3n2hfzJfeWuyfHO8amm85e7u9O117f2t8Se7Y0/WO55v1f61k2a6FWQ6CTq7y7D8CPr4LXe+89MGPZtJhIN9iGgoCQ2D+HnCAb5oEBALBuOgEAwUgoFC0VAIGgZBQ8FoMBANDsBAAvBwCBmNoGJRTAKWQ8ZyqTgWCc0iYhgEFJ2IpJOQWAwYh4Ug4P4AgBsgwAOK8odi/P2gHl5+V73dnQPcr2IAXgh/NyzUi02BSAW4QBk1JJAbGSyNi46KikqMikmKSUiJjk2MjIoJCw4J0wSGBiqVcqlMKpFJxCqlUqWQqxQydaBCqVQEBioVUjERgyKgkSwSjkfBYuFgnxs3wkLD+/o6RiYHl29uH94/1E72tbR3TGln9O0jneUt9755vrE7PTFU1pGf3RiZ2xhbUhGUU6DIKgopKg0uqFDnBJFk1xxvXHa6amtlZ3XJ1vqSvdUFOztrBwcbJwdrJzsrJ3sb5yv2lx1t7C9dsLr4ubX7lStEoGsoKyBKgoxXE+tLo9bmuxZm2hZnWntasgZa03S6xqXdpfWj9aW9xSFdd1NtVmNtXlNNUV9DxvdPai3nPeazYfOZznQ6an43ZPmz0/ht/fmTig+3i9/cLPrnZun7u5Uf7lV9OKk4e1Jz9qTm7MtK01dVX8+ll4aSvznUWn5fP/9p4uVBw2i5Yn0oe7I7Z3m8+dHh3INN7cONvoerzV+u1f2wXfd6L8N8R2N+qDY+YFl+gX/8VrjcG/WJBhoB7nfDCep9Hep5FezhAvG+DvN1g/u6I/w9UUBfDMgfBwbgwP4EqB8RASahERQsgoKB4xFgDARARsPIaCgZDSEgQBiwPxbih0cAiSgwHgHAIwBYqB8VCyVhwCQ8hESAUmgIIgVGJEIImAAGHsrEgEkBXhiQOxrmTcCA8SgQEQshEeB4ApKEQ1LwKAoexaYSeXRqkFQYHigPCVQGawKjw0Oiw4Ii1PJgqUApYAjoRB4FxyNjGTgkCQXFw4EYiDfA67qfh0dLe0NGWkz3cPftF4/XdhcLi1PaGlpKZMnZnOibO3eOf3i+tTc1N1ii7agd7hzu7dD1N2q7GvWtjSONVb01xa1iltLV2cPZ9or1BRt7Oyebi3Y2lxzsbJwdbF0cbS47WjtetrKnwWFgL6+L//nM4aIVPsA7mAMPonnGiQKSNbjCzKCFqfZ5fdnsUEFfU3p/c6y2L2VrWzu/NDA+06WfGG2oymlpzG5rKOirz/r6pM5y3m0+HzSfaY0fR01vh4x/tBq+qzJ8Wf7xfvGHe0UfT8rOH1WdPqw0PK09+7L67Fm14btay8vqP45yR8sUfzwdMf81cfZz/y93mhbaYvfGi5eHSrZnmp/sa5/t9N+Zr3iwWPbNZt2vBy1vDjJNt9XmB0rDQ4bld/T7b4TLPZ9qAAE8vK87IQCeZEQAEQ4kYcBkLJSKRzFJeBoeR8VhGHgsA4ehoeEkBBgH9ceAfQhwfzzMj4gAsMkoPgMnYOEEDByfhpVwiAo+VSGgiDlEHh3LIsCpGDARCaQS4AQshExC0xlEtohBZOFxZAQQ4OHvfhXsdS3A2xXk5wXy84QAvFAwIAoJIWIQTBKOSyWJWDQxiyxk4IVUtIAAEeDBPByEg4UyUBAyHIiH/u9HFt4Ifw+Ij7u/5w2g1w0KFubvdh2Pwk3MDqtV3D7dyO79g5Gx1rgYZWNFbbEkPp2o1LYMPPz+xf6dxZmh/Pbc+LAAisaHHuhBVXmy1Z40+XUc1wsPug687uJua2Vvc8nO2fGywyVbZ9vLDrZXHO2uXbZzcbW/7GVrR/HxgLhes/vv/wW52suJvhqqj5rmEcXxSpRDU6M5I4NlK9M1q/qK7trE1grZVG/U7krnhK5ufLpncn5KNz7Q01XW2ZI10Jjx1XGD5XzYeD5gPteaTrXmd0OG35vOfyg3vKg4f1p+9qTY8LTM8FWl6eta43cNhh/qjT82GH9tMv9e+/FFyc2JlLc/6Szvpix/at886z+ZLXy6WnN3rv7uUuveeNXT9eb7i+VfrNW/PGj943bnm6NM051A8wOF4THT8gfq43fCnaHYTzTQKXgmBc+h4Xl0PI9O4DCITCqBRcGzyXgaFkWAg3EQAAbiiwX7ECC+ZKg/FQ5kosBMFJiJAvFwcD4RxcTDmDgYDQuhYEFkLIiIBWERAATIBwb0RoH80WB/DByMRoJJRCSTSWAy8GgEGAYG+Pi4+3tex0ID0HAwAgIi4vFisVSjDtMER2uCozXBEeqgEIVcLuaxGAQEiwhj4aEMLIyBhTGxKA6JyCOTWUQilUik4fFEOBwdEADz80OBAlAAf8ANt6S45O7+JiYdq1+YW9pbaO0siAnkF6XnrCwsT9a35dJlJ7ePHz3bXxgrGK1KLADic66iE50QSZex2S7oLGe42gWMuOZz1dnF+oKN7QVb24u2N5ycsRDENfurzhfs3C7akby9BagAupcLF+5LhrqF8xEJQkgI3UdJ8VaRPSI5wNRQSk9H+vpy26y2vCpX1VGlmO2NWhgpnRmvm1nWza/Nr+5uLKxMtbdnDzWnfnWz0WIYMxpGTedj5jO95f2o6VXb+U8Vph+rzN9VGb8pN31XYfyu2viyzvRrs/GPVvPfXabXPYbXLee/VT7fK/rw16z544rl9bzxF/2PB+Uv1sufrjS92O09GK88WWi4OVX+cKXl+8PuP+/3vTlONd1Tmh8qDY8Z5j8Rxp8kL/dKPtEA8b4B9rmKBLlhoB54hB8O7o+FA/GIAAICRESCyWgoHYdg4lE8Cp5PJwnoFB6NyqfROVQ6j06X8rhyPofPoDApBCYVz6Lh2VQMj45jERF0EppCRNLxcCIKhEFASXgck0ZAQP2wSCARDReJxAKlgsdlyyVidaBGpVQr1UGqkDBVSLhKHSKTyMQCgYDH57JZHDqNScSz8FgWhc6ksbgsHo8l4DP5QjZHzGXRKSQMFAq8cQPk6QkB+oF9PDH+vgHu7l29vXk5iUgwYGp1bnl7trwiSS0k5cYnTkzobh9uFHJlI/W1X784WpssH2tNKiKgs91ASTcgyV6YbBA+AYDjuoNAVz0v2zhaXbCxuWjteMHK9/o1NAB47fPPhWA3DeRGPA0WzYfHCOB5keysCHphDCNdjdUw/KggJyHWLVwAzopmNNXGLy51zU811uSqW0qlI02q5Ynyrc3BhfWJuY3FhZ3t+b2dkamB7oa0o/mi87ejRpPWZJgwnU+aTrXmN13GP+pNv1UZfyk3/lJh/LXS/Ee98bd646sW05tu0/sh88cR04fu89cNv3xRaXi3YjpbMX1YsLyefPWg/qu18scrzU/WO7bHSw9n6rbHaw/nmr/c6f/t9sD7o0TjPan5scLwhG7+C278UfrmQc0nGgKgfmCgBw4GYBKQAg6Vw6Gy2RQBj8Fj09l0MpNEpOMJVAyOgsaR0GgaASPisJVicaBSEahSBKlVCpmUz2ExyEQKHk1CQXEwfxTQK8Db1dvTzcvDDeTtjoYAWHSakMMVcbloMAgLBSBB3jwaWSLi8zksBoVIwqFREBAMBICDAUgoAAMFEhAwGgHPoFK5HK5EIlco1Eq5SiNXamQyCZdNxRNQMDgChiAQ8AQSmUKhC4Xy0Mj42KQ0qUTEJmBUYtHenR2NiAL39tBOjUwuDBQWRGgUlKykuOa6iqX1ycaYhJqo6Hs3l7aX6/XdiSOVKbPNzZPNnVPt/VN9I/Xl9Xwm38flxpWLjjYXHRyt7LytbLjIAFrA9VgBfKEldKc7vjdbniHHxYsR6aGUjDByqhqTIIEGMXzZiKuhAnicClMQzynPVXd3FyzMtfU0praWyXTNmv2Nzu298fn1ycnVaf3yzNzm2urN/eHRrt6WpNu7+YYzrdk8YzRMGM8GTR+6TG9azX83G/+qMb+qNv9Tb/qn0fS61fim3fSx13Q+bDrXmc9Gje+6/v622fRxw2RcP/8wY34//eZ515crFQ9XWm8vti2OFO/NNG9MtqzoG24tdX132P/2KMVwojB/EWh8Sre8Qp5/r/h669PZwOLS2FQCh4BlY9EsAp5GJpAJaBIahoeBsRAgBuSPhwDJKCgDh2TiMQwMmkPAs/E4Bg5NQkHx8ABkgDfE1w3sfQPk6QrxdEP4eKL9fSkwKBWNoWDwBAiYgkZxmWwCnsRmCaMik4JDI6AgIBLgDQvwQgT4kJEwOhbNwGEEDDqPyRByWRIeTy4SKSUSpVSmDgwM1gQHKlUSgUDGZSi5VAEZwcHDmQSMhC9Qq9SBgUFKZaBSpRaIZTQWh0TAYWDgxuaGsbk+GvgGC4UY1nYPDFdlpyvjI4RNLdWdXU1t7TWlyqCK0NCpsfbN2WpdQ1BfrmYgPrE/JqszKqM8MD6YJkQCgZ5Xna/Z2NtZ2TvbOAFs7NM5qJ2BxHuTGYttoboaTWehoiSGma4hZYbR0kKIKYGoSK6fhuqlYQWkRbETggg5UYziNFlJQWhfb8lgV0FnuXykUbW31j2/PDS1OjazqJ+b1a5uzMzvrM1vbw8NNg22xJ7sVRg/TJuN46azUePHXuP7NtP7ZvO7Jsu7Fsv7dvP7TuPbbtOHPsv5sMmgMxonzMZp0/vhtz91mk/3zOZ9g2H59P3sP1/3PJkvvb/cdjDfNjdUujfftTLZOTvatDbefLLS/mov6fxEYXysND6lWf5EvHuu2NN9uouEebuC3K9APa/Bvd1QAB8CHEREgcgoMA2LZBAwbDKBS6PwaTQhncGjULkkModEZhOITByBjsEycTgKCo4DA/AQIBkB41EoEg5PLpDIRGKRUMTlcFBgAAYKYTO5LKYwNjW/oW88p6YlKilFLhEpZDy1hC/jkMUsvIRNFnHoQj6Hy2Vz2CwmlcyikhkUMoNGYtLJNDKeSSUIWDQZjx4sYmq4VD4RQ4KB0SBAgLeHn8cNoLcXDATBorBICFTI5a0d7NbWZmG8nGI0ilFdR3NdUmqiKDZKkleQUViWV1OaH0eg5oQFNjbkLk1VTTaHdCawQhwd4+29Ixy8xDbuqEvOvk5OV+0vuTvauTraOdvae1vbRwZ4bLRFbvXHzjdFdRdJm0ukVeni0gRBVYasOJGXF0FJEENCmX7JanJOkjAlmpERSctPEBRlqZubsya0Vd3lYl2bame9a2yifWZZt7qm31zVT88Pjy3PzO7tza2vjvY3jbSnnOxXGd6PWQwT5rMhw4c244d644dG04c20/tO88de88d+08d+44dB07nOaJwwmqdNp9oPvw+YDbfM5nsm857RsPb3856H00X3l9t2Z1vnh8sPFvuWJ3tnRlvnRuq39VW/rUeb7skMD6SGJwTL77BXT8TTXemfaCCAQAQ4mIpHMSkEBoHAJpFZZBKDROHQWEK2QMqXyMUKlTJIrQkNVAcFBQWrlEqpgC9k0vlUkpBOZmIwRAiUhkQKqDQ5n6eUiAVcDp1CJpEpFAqVisMyyESeUCxWqiUqKYvDZPL4cZlZcnUQnU5Do2AwkCfY5xrQ8xrQ2xXo6w4F+aBgATgkjILHkvE4PBZDIhDoNDKPy2ZRGSgQGAv2w4K80SBfHAzMoJBlMnV0QmZ2cUNZY39Dz3heeWN1W+eD754lh4soYM/ayoKRwZrGkrDkWJ5aTklKCMspTCtKTZQDQMUJYZVlqb09hROdCSPlKrmvM/L/+zf8/1wA/P8XvT+zBTi5uNtdAl11wgPcgNdcvC/Z0BysCpTolixRaw6vPYdXn8EqjKXlhFPL00TlaaLiOFZ2ED6SGxArx2Yl8DKT+YWpkqwobn6KvKQgYqQ3v79apGuV7mx2jU92zC9qFxYGp+YHBvT9A9O6ic3V+YO9ieW5ycm2ke6ke3uVpo/TFsOw6bTDdNpq/NhkOm0xn3WYTjtNH7uMH7vO33cZzgaNxlGDadx0pv34l9ZsemCyPLWYb1sMm78/bL83VfRwretgpm1ppPJoaWB5on9mpG1muG5poPjn5VDLXZn5RGp4jLP8Dv/joVjXnv2JBimHz8ITiDAYAQ5XSOUqVXBYZFx0fFp0UlZiZmFsWnZYbEJgcJhEquDQGQIGnU+nCRh0HpXCIRHZRBKHSGYTCCwchoFGUNFIGh7HoFJEfLFCrglWB7MpJCqBEBGdnJhZKgsJ9Xa/FuDu4nvjio/rdd8bN1yvX4aCfTAIAMTXE+TnQyWTlQqVQqYMDApXBEVIFCF8sYonkAslSqU6RB0YFqQJD4uIS84sLKrtqOufaNbNd46vtOsXW0bnm4bn6nonCuu7128/uPf0npgQEMRnDA+3jnTmNhcFxgcTFXxYbKggNycmPzU2mICPpRLLUqJbG3On+rL0DYEZCrQKjlDhKHwEluDhjbvuwgRco/i6SND+GBdnmL1tLBVSn8hsSGXXpdHr0hhN6aziKFxuBLEkmVeRIUoNxsWKwMEsfw0bmBRGzk6X1hRHlqYFpkWwkyI5BanCgWr+aA1nbb5RN9W+ubvYWZ5XGh89rh8e0A8OTo7O767OHe0uH2xO6JpH25MeHFUbP2rN573ms3bjaavxrMNk6DGd95rOeo1nvYazfpNh1GTSm0x605nu4z9TRtNjo/mZxXxy9mru2WbF8XTpw63Bw+mOVW3t4fLg4njf9EjbxGDtXG/RT4sh5mOp6bbk/BHO8jv61xPJQFPuJxpwCCjUxx3q6YoF+jKoJBaLyeFyuWwWm0FjUClUAp6GxzHxeBYOxyNTRAwml0Rl4UhkJJqEQlMJeBqZRCESiGgUGYNmEAkiNkfCF/F4PCaLR6dxqHgSnUihMflEGo8jUtDpTCYeJ+bwgkOjg2MSpepQNBqBgPoBfdyhYFBUTFx6dqEmPE4dHhccnZyQXZpb3Z5b213apqvrm2vXLbWMzjUOTtT16Wt79DWdI0V1HSl5pXGpOeqwWKkiiCeQJmbnfPHz9zNzWoLvleQIlVbfPN2bU58jSlChwpXIrGRZbrI6WeqxaQAAIABJREFUOzGkMislRcgNwaCrs+PmRorGGgN7C8RdOYna6rrR6rp0BTue5Z8ugYRQ/YNR3iSHSwqkV44S3ZJAbkmnN2YxdXWq2bbw3jLlbF/mkrZkfqSoKJ4dL4GGsPxD+dC0aEZOpqymLKa5PL6qMLy5PqWpKqa/iq+r4S1N1vWO1G/sz3dlpofd8O6uKNJPDI5PDsyvTGzcPVi9fbyysaLvrxrtTDw5LDt/328xdpnOO03n/UbjgMk4YjFpzQatyagzGyfNpgmzSWc6Gzl9O280PzVavraYT96+1D5ZKj+aqX60NXQ03bamrz9YHp4b65kYatb310z2FL5cCDftK84OJOcnOMtPyJ/vKfpbij7RwMCi6HgMj0KUMcgMMo5OxbEIaDYByyBg6EQck0zi0ug8OotOpjFpNDadxmWyJDxxoEShkSkUYpGAxabjSRQ0hgCF4qFgAhRChMNQYBAWCsNCYCQsjoLHo5EICg7DorM0oTFRscnFjT1tEyvVA9qsikaFQsNlM7hsuoDL4fPFmvDYxPzyosbO4uae/Iauktb+wsburIqmjJK6pJzSmJRsdWikRCoX8AQ8Do/L4YmlktDgiMio5NjYlIiI2M6R4Z0HN0vyU2BXbZOjVePjzX11MUWxpIokWnOZqq40PD9NFRnCLMxNrijOTFPJUgNlw50FI00RQ/msQiqkDEauxtCbNJSRYkZbLqslW1LMAEe7OEwVBd7Up85UqTvS2MNVQfva1MXOiLvLtU9v9p0c9Ot7M/JjGGkqdLQIUpgkKUqX52bJq8uiuxsyetpzB4aqRgbL+6pFQ5Wcvras9o7SlQ3tdFtd/A23UhFvbX5kcaxP31oz3t+2sLG4uLs5tzSpH6zQtkc92C80vO+2mHqM591GY5/JNGIy6EwGrdmoM52PmQ0TJpPOdD54/n7JaP7aZPnaYrzz/rvhe9OlBzMNjzeH9mca1icaDpd1s2Nd4wON+u4qXVf+D1PRhrVg40Gg6TbO8AL08ra6p/lTDSwinopF0jAwKjyAjEbRaVQekyXiiSRCqUgokUnlcolUKZEpxTK5UCoTyIQ8PpfFYFFJVAyaBIPhoSA8DEzFodkUEo/BEvJEUqlaKJAyiDiYvyckwAcN9Qf7uQG83WAQeFJ2cXZ9c3JVc0RiVkhsjEghY9ApeBQEBweR0UghVxAUFhMUnxQYGStTh4plKhaLRyaS8DgUHgcn4HFMBlsgEAdqQuISUuKTM2MSMxIz8xKTc4I04UIeVyLgr+3tHD46To9Xwq/YRClF+sHqpnxpQyZzqT/izmpxX0NEUhgtWE5OTQgpL0qryE1MlkobSuPbSlT9hYxcLiDwc9sEW8ehaNpcLWugjDnVFr1XE1fi7jqfLPh2t/zmSHp3KL03nHN/quBgPOOXR0MvToY35+tbqyLyY1jxUniUAlFbFlOWF5mdriwrDG2vTh5ozm0uT67PD+0p5fVXcEe68pqbC6ZnuzbHezvk0hwgtFWjSUIgYwPAFaHB42PDM5uLU6uza9uz+uEifUf4o70C0+mgydxnMg2ZTDrjuc54PmoyjpoMWpNh3GQcN52Nnn9cN5u/sZheGN4ffndUfaTP35trvr89vDVVvznRcrQ0PDvWoRts0ndXTXUUPutW/9rDPl0Vmw9gZ08Dvt5RtlTmfaJBHRQlFAuIOBge4h8fnVxY0pBdUJGUmhUdnajRhMkkCrlQIuHyhCwWi0wlIFEYCIgICyDCgGRYABUOFjLISiFXIxUGy4RBMrFCyGfTqHgMEgtHoKEoIhrLJOLFAr6QL2YxOQK5UqQJUgSFhAZrBGwih0WhkAl4HIJMwjEYdKlcFagOEwhlfIGIw+IyqFQWjcZkMnkCoVwdpAmLjIpLiYxPD4tJCdSE8XkcOh6FA/ljfH3hfj4IECA+MenLn388fnKUGcWjeTqr6IS+pnRtY/D2aMrBRMrxfIauTqNh+0WomQlh0mSltDg5KkMlr8uP6CqP0DUGtadyIlyua6xtBzKZu12SO5PxDzcaX+53DQbSsr2cNutDns4WjwXziv3d97vTv9ip/fZu285U6VB9QnWyMJELiqB4lSXzW2oSm+uyW+syx/qLNiaq92bq9qYr9c0RfRW8vlrJwmRtR2uxrre6IkRZhMYm2LvGX/FsVikmGspmtF3jc9qppan5nbWVw6OVreXx/qKx1vDHh0XnH4csZr3ZOGY2jZmMepNRazLpTAadyTBiPB08+7hmNj+3mJ8Z3+2/vFn1ZL7k1kzdl1v968NlBzPtt1b6FvUt4wP1+s6q6daCr3s0f/az38+zDPtAy4+Yb/Y0TeUFn2hIy8oLiwiRiVgCElrOFSqVQXJViEQaKORLBHyxkC+WCkQSLl/E5Qp5bB6LKqBTlFy2nEUX0QgCKkbEIEo5DAmLJuUy5AKuWi4LDw0JCQlPSM5KzyuJiokNVioSEuKjYqPCwoPCoyIiYpMzckvT8wtoFDQFBWYQcTQimk7CUUh4FBoJg4IR4AA4BIRCIokEEofNo9OZNAqVhMcRUEgEEAjy9Qb6eAK93DEQIJuEE7FpUeERUXHJyTnFupWtx7+8XNkayw4jRTMDVBRYV1XC8ULJ442Kw8nchc6IqjiCmuGTnqiqKE/LCAnKCw/JUEuqixO6GrOnBlNHypTJAQEqR6eubMZ4HXN3POXhZtNXO/UP9XllAd5FQPdqMjjJ0b6aCt/qSTocy1xqDBlM59aGoAok7nn8a+lc16o0blNtYkdTzkhHwcZY9d21mme36v76vuvjXyP7MykDTaqp0ZK+9pKFgcZ0KikLCs+45pfpBTzQ95w82lpZ0c0uamcWxpZ2VjbuHG/dvrO2PjfWl65rVz0+LDWc6iym8f/VYDTqzKZx07nWfD5gOO07/bhsNH9lNn1pNtw5/Xnkr5Pm56t1vx31HI2WPFrvfX40cm+5fXW0bryzarot79f5CNO64nSNfXYMsvxFeLGjTg0N/ERDcHCoSiXj0PB4gCefTlOqlIGB6kCFSq1QhKgCQ1WqYKlEJeRLBGwpl64SsALF4hB1UHxMfEx0bHhoaERIaEJMbGxkWFR4SFRESFh4UHhUaFBYkDJQKZKLOEIWBYfi8blZZfW51S0yTTiNJSCSmRA42tvf68aNq66uV/y9r0N93b2uucChUDKVSmcx2Fw+XyyVqYOkKg2Hx6cSiSQkioTF8DgcsVCqkKtDwmNTc4viM/OjUtJjk1NCwkJkMqVuZvHk20ej2rLaNFpZNDGMg6hIC57sSp3ujt/Q5gxXqDKCYHKSNwnsWZSXUBAXooAAEji0+rL0jqbCgcb4/jJZFMqL73ypN4PaX0ztLpLpGyPXelNmysIyrl8L/9eF0Av/SnS4UIS7OpiAmsjG6JJgHdH+zdF+DeHuuXzbWIpNSSKzuS6joSxppCn+2c36Nz/2mN71WcxDZqPu4Xa+tkkz1Jbc0ZK7s67VdVdPt9WUUegJdtfKuOzDrem7j3c39me29meXtyZXD5e27x/tnRwsr/RrO+ImOkOe3C61nE9azOMmo85o0JmN42bDmMUwajwdPH23ZDZ/ZTY/M5sfvf5N/+7H/l8fdLx/NvjFct2P90bffTv36sHovfnmie6Kida03zaDLTdlhgPu+QnE8op4U0/l4WCf3hTyQKlYKOMzg0XMEIUoXCMLV4mCRCw5i8yjYHkUvJBO4dEpYiGXyaCqAxURkeHh4aGR4aFBgQqlWCDlMrk0EgWLwKFgWAyKwWIpNMFRydlphXV5DR1RmZlQOJjOYeXUtBe3DUuDIkgMFosvjc0slccnsTVqspADAPtQiRg0HBEZl5JX05ZSVBeflhsZm6gODZdrguXqkJCo+Mj49MikrLT8sqTsXHVkuESt4klFLD5PIpGGhUeERkYWl1fuPbh/84vD3pbkumRSYwYnKZBcmhrYXBah7czYW6xrymalBkL4CDegvRXZ360wVlCgIuUIiCXRgtJkWUOyqCmRnC+BR0NcmiORnRnYvhxeTya7PZ5Yxveporp1Sf3HExELOajFPPhMDmg2x1ef5tUd79ES41UX4pbHdY4jOhRGkavzIqJFuJtzKZYPfRbjoOl8wGQYNhnHn94sGa6Wt5epW2rTVpb75+f7pkfb65WybDffFE//YolkZ33y+O7SrTuLR7eWF7cmN26vb9072DzYWFkY0vWm6jo0T++Wmc61FuOo0TBiNmgtBp3JMGo4HfjwZtpsum823bdY7j9/0DTeJPv5abfx9dRXu01vv520vF4zvJz+Yr11vKtgqjnmz22V5bbUdEdw+gRq+YuyWAeg+31aCAwSM1VCZiCfpmTiOUQYEeVPgALwkAAMDEgjYCR8rlou16hUQpFQyOerJGIhi86jEThkLIdK4LOobBqRgIEzKESZVKYJjkhML8gsrsssrk3Or47OLFKqgxkEPI1IoNIZZDqTSqWSiBQ6ixefWxKalh6WnBoSFy+Vy0M0gUqZWKGQcfh8MoVKIJDwOAIOQ6BTGTyBSKwM5CsUVDYbR6KQ6WwmR8AXSSQKZVB4RHRERE5yXLRG3tvf9ejH79YP51rLg0ojcc25iuqcwOaKiMmh8oPVvkVtQX4UPEEaQPR2Bto7gOwvJQWjG0tETXmctmxWaxatI43cnUHuyqT1pFN60/HD2WhtLkGbQ9LlEyaK0HMVqKVSxHYNcqMWvlINmysBTBZ596d4d8S4tcd61QZfL+I5J5OdEvh+yYGUEKrbD7dzLB/bTGdDpo/D5rMRi1H77cPKwXJhd11ER0vu8mL/8lz/zEhnR1RkJZ02XZKXgSSmMziTLeUnB5NffX3r4M7m4tbCxtH+yu720vrszHjrSEuMvkP95b0i09mg6XzAdD5kPh81nQ0YPna+fzNuNh2ZTfsmw9arF13FSkBdNv+3l6PPDlvOfpq1vF85/23y6UZLb2V8b4Hk7x2l5ZbMeI9/+iXU8oq6UA/gQHw/0UAloIhYJDzAF+RxlYyCqYPCYhMzEjPy1OGxYdFJsQnpoRExMqWKw+cx6DQaHkfFoshoBB2H5dMoYjaDRSVjEUgiBkPC4nAIFBoMw0AQCAAI5OkD8PIF+nqBfDxQYDBfomDL5SyJTBocowqPIbNoBCKGjMfhsCg8FoGHgyG+HmCAHwwGR8BRWAyJRqGzqVQaHoOBByChACwahsOhiWQKSyjjCGUcDpdNJ9MJKCEeraZgIgXstZ2lBy+/nJ7vLopjxAoDsmIERema9pqU5YmG6YG8omhKugqioftBrtgB7ZwC7G0iJKCaQm5NMbO1mNNewuouZfRXcIYrOUPlTH0Vfb6JPV9Hm6smL9RRl2oJSzWIlWrkShVosSJgvhQ8XwzQ5XoNJfv0xPo1BXlWCT1ySK4JWLcoOjBNQ2vK5L/7tt5y1mk+7TW/7zOf9ZuNQ79/Uz9cxmqtDOtsLdzfmdhYHZnRd3amJJeJOPcP5m4tzlbI1PF+gL7ksOPDhUcv7i5uzCztLK8d7q4erC+s6ae0NSOtERNd6m8elFvOeo0fe0ynw+bTLtP79tPXYybjtsm8azZvml7r+7IZHIDDaEvMk52Wsz8XLO8Wjb/pv9vvyA3ipMsC/tiWWO7ITSfC8y9hlj8p8/UQEe7T7lNiUk5UbLpcEcIgEDlUmliu4UgUDB6PQqHh0Vg4GAT29wnwdQP6XEWBPLEQXwzYDw8BEaAwAhSKh4LIWDSPzRZyOWQcBgzw9fd2B/p5QeAwtlDKkweypGIsDsVlMBLSssQhwTQBh0Cl4AlYAhEHw6BEGg0Eg3BzvYKDQtBQsEAsVIWECkRyDptDIRFIeCwRi8ZjkHgsCotBo9GYgACQn78fEOiDxcCZdKpIKIiNDEmNi2zt7jh6eu/ul4cjQ6VJUkyiEpebGlxfnj7RUzremlIaQ85QIDIVGAbQNcDJBuxoC3VxCBdh6rIFtdmM2ixSfS65MY/UnIPvzCL0ZuOH8gmjhbiRItRYGXK8FDZVCpssAU+VQsfyArQZwKEkYHckoDnQr0kWUCOCV8gwtRHcxiRldaI8O5KdEc7oKgl69aLNdNZjPO8zn/ebDANG08jbP9rHaznNJYrOlpw7dxeOj+fmxtub4yPqAuUnBwtfvjj++sv90YzkJL+ANCZ7bnLwzuP99cOV7dtHG3dvbt3cXlmZnNRXDreEzfWE/f5NvcUwYDjtNxr6jB/aT//uNRvXTeZ9g+Xg7O/JrnSSxPdSMtt/e6zY+M+K5d2c+dXki50mCfpGqtj7z22R5bbUfI9veAq3/EaZqASRAJ/WQ2lEIh6JwCGgWLA/xMc9wMsD7OsPBvpDwH5IKIhKxDGpRCYZxyKgBBQCn0IQ0AhCOlHIIHMpRCYZSyPjmQwag0ETCAUqjTo8NkYWrJEFq8MTExQh4XyxkM2i8tkMHkeoVAdrwiKDIuMiU1J4QUqCWJRaUS8NCaExKAIOi8ugsehUEhFHxGFwKDiXQeMx2UwKnUokkwkkKplCYzBpDAaXwxbzeTKRUCIQiHlcJZeUGMifW184fPZw42CuvS4xnAOuzglbnO5cmKzqqQ4uCMGWhKGr4/GxAnCAkw3kig3Y+RIPiyjPSStPD6lJE1enMevS6PWJxKoEVGMypiMF3ZMG70mFdSRChlNRg0mgznj/rkREVzy+PQzdHEpqDKE1RrI6UxT6koTltoLFgfKxgZLuxrS6vNCsSHacEpcWRNybyTR/HDIYBsyGAeP5gME4anw/uNojb87lNFUnbO6OPni0tqRvLxLzuxMi7m6PffHF1ne/3j05nJ9pqcnniGLRxPnR3sO7m1tHG3v3jg/v3FrZXpuY1U+N1o22RC1r41791Go+6zcZhgwfW09fd5tNm2bzvsWy881RQQbLQY60lWBs81I4H18tGD9Mmd/ND1UE4j0upInc/t4WWu5ITfd4519ALT+Tp6vhYiz8Ew1gH3c4CAAH+mIAniwiNiomPiE9JzYpMSIqNCxUExWmCVLJlGKBQsAXsLgcBotGwuHREAwMgIL4oWC+WDSUTMLT6RSpWCgV8XhsCo2IxsCBEIAvDALGYFBYJJyMJyZml2RU1KUUV2aU16eWltMlHCINz6BScVgMDosi4tAYFIJMpgolCoFczWBxxSKxkCfi0NksGoNGJtGpRCaFRMGhcGgIAY/AYaFkLISDhykp2Nrc9Ftf3r/z8vHixlBdXlBGCGt9pmt5qrY6l1uSgK9OIjdlkMvjcBSwi4etFdzFDuZsExeqHh3TzkyPDfS29jZVVEWq2xOCO9MVrcncqlBiWzKtJZ7WnSgvoWFqxITBLPVwSYyuJGauKmV7uPbWXOuz3c6ney23l6u2JwtnBrKHWtOG2nI6KhOLEgTxclScDF2fxf37x06zcdR0PmA5GzEatBaj9u58bGs2rbEscmau4/GXO7vLo8Uq+Whpxv7WwN3j6S++2rn7cO3kwerDvdUKcVAsmrK+qN/Ymdy+tb5373B5d3VyaX55fXVuom24OWJ3NuX0VY/F0Gc46/jwd5fJsG62HJgtC388SZ/OhxQp3cpiQGEi3/21Yotp88cnPRriDeTVz9JFN95siyx3JKYTzvkXAZafyQM53kzIp71IpTIwMSktLiY+TCmL1MjDQ4OCguUyEUvIoom4LD6fT2Ey8GQiiUQkkHEYIhqKhLB5PLUmNDQsKiQsXKGSUygEIh5DQCNxCCgOAUHDgFgsnMPnihVKSaBSJOKKuCyJQk5jM8lkIg6DRiHgCDgEiYAQiSg0CYUlYYlYLI1IZrDYNAaTTKJQyRQGnc5g0Hk8DofDJBIxWAwMjYKgsXACjcBTSHkygVLGilPS0jSM8emh2999tXi4qB2rKEkTV2UFTQ6WtZaENeUIWwr4dVmMmjR6tAjq6WTj7uCEunqFcONaeVG2blG/sL60srt/9+RRVXLW6kDv8kj1UGFYEjZgtCxksT/n7vRAHpE+nZ/+8u70F7v92lx1E488ECHdHsy5tVB6f73q2U7dneXKo8Xqw8XG7dmG0fbMsjRpYiAuVozMVONONgstxjGTYdhypjMbdBaT7vu7BR25pJaS0IH+0lt3lu7sTTclRg+UZh7eHL99c/LeyfyjL3bWp/v0/fXbE/oEBHWkvuL+g+Wdg+n9u9vLO8uLW2vL+7vzK3PavsLRlrAHO8XG1z2W884P/7SdfZgxW/YtRp3hZdb3Oup0mq82A5KrcE9SQ24vV9Vnimn+l0n+VwsDAe+2xJZbIvMdpuERwPITqT/LjwH2/0SDRsQV0f8fVXfdF2X6/o//Dvw+v/eGSscMTHdfE9c13cXA0N0CKt0NAkpISnd3dyOglICJiR2ru+vu6nb4/dv78Hyc5+s44zjkRpXQSQkq+Awunchj0vk8rgDi6TVqtVat0On8I84GnomJSEr1jAh38fePSUqNjU8NCjxtNDjpFBKFiKOWiQwaldFR7+HmanTUOxrUBp1SKZeIBGwRROcAZIlK7uEf4hUQItGoZDqV0dNNodUpNFoWn0NnU3lshoDHEYn4coXc0cHg5u7u7Obi6uro5qLXqyVyIUcu4qq1cjcvd6OLs8Hooteq3JXsWCMrK1i7eWvr8O3T1e3Z7tas7HOGy7lB9UUhDReCGvJ9K7KcLyVpssOlcjoSZWGBt7GBkHZGNr2uunhwpqexrqKju2P/xs3C2MzR5trp4cLGeM80ErU3029uIP36YtsFB4elqvPvHo++Pup8eq1uJjUkDW01U3R6rj1+vClmvitxY+z81ZnCjZmSK1OXhlrSynOD44KV59yhBC9RX1XIP3/0/vtv3+e/Bv79p/fzv92/vCzvuKiszvNvrctcXund3xy+fCakPDJsZaZrabD2YGvw+pWxbCfjcHXxze35eIW6ITvtzr2Nazuz61eXZ9eWZtYWRxdGR2cHJse7+1uye2vO7i3l//59/X8/l//86NI/v/S/24s7aBHerQWWs6g1fpgIsY2CZgVRrGhIEyrChIo0S3bD/zzr+u8V53+uaP++Tv/vhaopgebI/bJfpFItUKglYgnIoeBkENc/MCQwNCIk/KxXQOCZyOiwM2e9/fwizp4LDQn19vY0OGo0KpFcxBWwaBCNImTS5QJQKxc7qRRGjVIrFclEkEQM8ng0HsQUycQaR52zi4NaIfPyD4iIj/cLO+3g7qwyKIUSHgCwZDK1WKkQqiU6R51Wq1Or1HqtRqGQy/iQmAOIOYCASRWyqFIuSyPk66UyrUSkFvNVQr5WwvfVCeI8pdUl2TefHx8e3129OtZam5IYpGwuDOqvDW+9FFJ7wa8807EyWRfjwaXYmKGtLIi2VhACFqgRd7fVTUz2V1zM7ehvW1ycvXAmYb67fqI1+bKn7iIO6Ilyme9O2ZpvLnJ27k0M++nxxId7vT/c69mqTi1Ts+/Old3fqLq5WLgznbczmXttNPvqeMGVqZKJvrz6krOZ5wxRXmCcl7AoXv/2Wd3nzyOf/+7/7++uz3+1/fNT3USDS22eZ3NV4sRYzY3dkcpQ/8qQkMHKi/lext6StKWR1kSRbPDC+YG8zFg60JiUODPStbg6urg2MbMwND3bNTHVPrc8Mr0wOT5c31kX1VcXvT1b8mAl6U6P9uGI814VuJiB2yvmVnvCTvOs5URbHhlGJVkwydZcOgog2yd7EN8Nu/w14/z3nObvq/R/nygrzuLl9C97uwTHx/mfi/ILDXPSab2NToG+fr6+3l5uzm6ODka1UicVKCBAxKZCTCKDjKaT0BwaXsCmS0GuWip10mlcnAzOjjoXR52Tg9rJQe3p4eTuYdQ7KtUOcoVKLpGLZQqhVAgZXVz9zoWrPJwpQq7QoNG6OwMQpDMY1Wodj8/l8QEul8PncgVclpDPFfG5cqFQr9DolEqdWq6SCVVSoVIEyYUsrULo4qD0dNUGGcWJwY4T86M7D29t3dycnGmqKAiN9RV2l4ePNUX3VJ1rrwiryHS4EC53BvF4K3O0tTXR1oqPgEf7uQ0Mtk9Nj1SVFA5ODLZXVV5KSFmaqB4sC8/kQ/lIoD3EYbEjYXuhYfxCVjaPcTRS9unp6NvtlnqdpMvLcak6db0t59ZKxcHipZ3ZS3sLFZtTJSvjRWNd2W1VMRcSXeP9RXE+4oxQ5cZ05ue/hz7/3fHvHy3//V7/+WP91cHgygx9c1ncYHfxjb2RtviIfIPz4dL48PnMUl/P3eWRgeKCHEdDGkucAKPHYoBorqzmfPLe1vDdrbb7Wz1zY22jk31jMwOTI02jXXl91aeH6uMn6xNWy1VbhYzVAvrSedJWMdgUBoSraRIGikuyo+NtqWhLJt6eR8Eme9Aetbt96Hf+eUD15zztn0fKyiiamvtlhens5GjQaA1KpV7I04GAVsRXCnkSiCHmsyAuU8IH1VKJg1LqqJQYVDKdUm7QqhzUSr1KqVUrlHKJRAgKIUAqBDVKqVYlVcggPkhncUhsHl0hF4MCEBRwJaDA1z80qeiSV1yCISTYNSRYZXTkCUCQzxNBbKWcp1IIdWqts6Ozs6PexclBr1OqFBKNRiWXS+UygYNG5qhRaFVCnYyrEwuUYkgh4QYYZbnJYdNXZq4/ubv/aHdgqCw33ph+WtFfFT1cF9lfc661OKgwXh1n4EhRMLKtNc7amgKzhrCIjNjwwfGeycmh8ozM/tbWTP/glksl4/2FXZk+aVRmHpJTYVTMNYdNt0btDNc0+bsWSTmb5fFDIU4XYPaXyIQCAbUp0vPKaOnVheqtlYZrS3Urk2VLk6XT/Xmd1bFFia5pgap4T3lKoKqtLPD3H5v+/bX2n18u//tTxecfyh8txTTm6NvKYrobC67vjK52VaSD/J742Ms+3k1nQx7dXHjz4uD5wepQWno0GWiNOJclUpVHn9692vfsRv/D3cGd9dGF+a7J8eaZkbbxwcaBpoSBqoDusuiJquibnYG7jaqFC9yZXGGMyl5CsKAizMlvBfdlAAAgAElEQVR25jS8HZuEYOJhVJRliAa/Wup6WGN81KD6ZZjy9x1JUQhOzvwyN0gAEp9FAhl4MR2j4JDkQq5CBKplkEEn9TBqfJ21Pk5aDwe1k1qhkInEUoFEKlKrVBq1RqvRadR6hUwqFHDFXI6Ux5VxuWIQEAlYMiFLrxK5Oun0apmjTuamkRuVcoNWqZaL1DKRXAiCHKZQyBPLBWw2jQdQQCaNzwIggMNm0AAGGWTTQIAmFUJyiUAhEyokkAQC+ACdw6QIIVCt0Xn7eZ+LCGpoq5vdWrr++M7GzZWeztymi0GX050bC/zbiwPGm2KqspyzA0XBNJzI0poCs8HZWFGsLZR0UlFB+sBQV3laxhlImeHgdd7v9MrCxFBHdn2ItojArkAJLvA5s7Xeq10Re0s1NyYbayTCPBS8gkkuQqA7nTWPR8qfbzQ+3GjaX6m7sV6zM1eyMXlxfbJkYaigsyqmKNE1PVCR7KtIC1KXpji9Prr4+cfK/96U/vOi6N8nBT9upXVf0LWVhHbWpi3ONtzaHhrKS8rmgClE6nxF7p3rw8+eb/7w8qAlMqI6IvDB4XxHTurMYNPyWv+9uzOP78+8ebn56tn69c2h+cn22anu+ZHasfrwifrgkaqE8dL4sVyX3gR2RywUJLKT0uAyFlYBYIUsjIxL1EvYch45xMBuTjKM5TpcK5K+6yb/eVN6KYIh57G/TJFezp7OeneDytNB6qEVOioEjnK+VszTiEAnhdAg4zvrFE6OOp2zo9pJ5+BsMBidHPQOGrVSLhZCHIBFxrPJeJBKFrIYYhZdyCRBNAxEwfCoWA4Jw8YjOUQkn4Jh4u1oGDs6xp5BRDPpRCIJw+EzyUyCDQZuY2dNxCLYNCKFQuBK+KBG4uDrYQzwdfPz0+gctVqDs6ubUq8RKKRChdzo4uzuZowOcM6N9JtdGBpZmRxfmR2f7+ioj5lsipqsCx9riFodyJhqiyuIVWTqWX6W1lITa5qtDR5mTbG28pCJqmtKRkZ6KxNTQ8mgP4pZGpWwvjEz2JJa6SIpQQNNWGk+jTxyUbvSEfDqaPD+fHsVjz0a4vJismK9IKZCJZjKDnu6XvNwrezGUtGd1aKb8wUHc4V786WrY0U9tYlFKZ4ZpxVJ/tLUQHnBOe2thfj/nuV/fpTz773Mf26l/LweP17q0Jjn1lQeOdpfdHt38NH++HRGciIKV2aQb/eXvXy09OLuSqm769DFzNsH0+vTPStrQ5OTbYcHs8+Ol14+v/Lm9d7LR6v3dvtub3WvTtatD6avtXrN1oUMn4+fz08ayXQvC2IHyLAaiCgHcAIagk2AUewsGBgYl2rvoaSUReu60nWr+YLX7YTf9uVl5wQOSvmXO4VOqhSDEi5TyiLJODQZj6MUQDq1zMGg9vZy8/Px9PP28nB31ek0UilXyKcCDCIJjyTh7WkkFJdJlor5IMhRyCV6rUIm5vNBJpNOoNEwZII9mYggU7EkCh5kMAR8SOmqp0u4DB5LIASFEkioERL4ZBJEJdEJAg5dwKayuAyDv5/E003h6eYc4KvQO6j1zs7uvv7BYQ7OTlKVWCEEHfhAoApINLKqcs+sH2zPbG9Mrkz39Ze1V50evBy81BG/Npi12JdRlemcFyjIYmKCT1lJTljSrK3wtrZUGCzYw6WhrXZgtK+vtSnTJ6g+PSfVy39ssKW/Ni5XwS7EsFuIslIybTBNutbi/vKw/Wr5+Usc2vFc6YenPR8e9F+vzTnPwl9rybq7UXt7reLoWs2djcuHK5V7y9WLI8W99SmVOSGZZ/WJgfLkAFlOqHK+KeDnw6hP+2G/7Z/5eDXsyZD3VKm+IdfYVhk72FV4cLX35pWOanenBqNTk5uuVAWu1GYfLXeVOzgUSpUNZ0N6L2SMd5bNzbQe3lp++nj98ePlp0+vvHk4fm/t0q3FC9tLdcd77dv9IcsNruNZHn3nvEaywlMcuRDClI6GkZFWBLQ51s6cioIBRBSXivRWk+qS9MO5jteKBO87cb/tydJccBDtyxRpdNUZnPU6ndKoErtqFB4uxmB/Px9PV29PFy83F3dno0ah4INcMhlHo2M5XJpQLBYpFDypUOGo8w4NjYiN9/DxdnFzcTIalCq5SqNS6bVilZQtYEFSkK8S82ViMSiQCsV8uYjDZ0tFApVYJJcLJY4yopLBVHIgESgX8hViPgRBbj4BSgcHiVjI5TA4HJZYIlMqNTqdXquSaSWgpxyM9RBnB6tivaDW7orDt98dvn6zfXert6OgrtC3qzy4q+xMU2FgVY5H7ll1voKZa2vtb2IOnTKnWFmjLaxJCPvYiNCmltqOsd6irMzKiwXz89NZ/iGNxZm9l8+lC+hlaF47XtJMBIYjJFcanB+uFQ2Ee/X4an+43f7+uP3NUdvGpfgyLf9w7NLT611HG023rzbc22092m4/WG9en6vubUirzg/PjXFODlGlBMlzw7UdF71+upfyz/OEvx8m/nkj9seVyOU6j5p0fWdVXFdr3tUrHfc2u6oDPXpjzj6Z7ZyKDc0l4AbOhtVonC+QwVKtNkcgjqSzcv28V8d6Xj7cevxw/v6dkff3Ot7dqHx7WHN/f/DBrYntmZzVJs/5EpcKN35vjE9TXKiajMVbm+HtzHAECyzCDGN90s7yBAZ+yl+L687QzOcbDi6JPvQTfrkuz3AnK6AvK8yAQB9fbw9vV6NeAkpYZJ1cZFDLpQKuTMiWQgwIILHoWCabDEn5aldHR1/fkKi4oDNRvsHB7t5eBqOLUqkSCSEej8XjMLgAA+JxBXwIBJgsGplBIdIoJAqZzCBTeEyWRCGTqORuHu6OTgaVUUOXctgGMUstZMuFQqlYLBYyWSw6g0UmE2kMMiQRyQ16R08PH1/fM36ekZ76GHd5frCmItopP9wxLdR5bG5o7dbh4v7OzNpQW13KhWRDTrSqIMG5qTCsueh0mo/4PB5RaGnrccqMY2KOM7eCmVrScLispITm1vru8f6CmLiu5oaF1dmKxNSKxLNtpaHpbGo9mt+FE3VggRFP4Wq98+FwfKuHYire57v9uue7ZbdGskYSvA97Co93W+7vNB9ttdy51nS01XK03X5vt2dvtXGyJ7+pJDov3iX1tCItRJEb4VSe5P7qMPPzb8Wf3xX89yDr07W0lnRFZjjYVhbR0ZixOt/48tbo/aWOiQvJe/2V8ylRBRhCHgNKQwPTaXFvdoeebowtVZena/VRbG792dD10dob291vb3X8etz48WnHoxtTO3uLu2vNm52BV+oN9SFAoY41kBp++UyIjkHmEGFksgUBbYGyPAm3PImxO3XakTCUrVrJ194qEf48RHx3DQoQm5BwVl9oUAhZIEBg09BCFl4GkKQARcAkg2yaUi11cXNwdNY6uupdvFxcfN1dvNxc3d0MTo4ypQwS8RhcBolBobEZNJBFF7ABHksoEEikUg4XoNPITAadyQLEMqlUJdfqNY5OBq2rQeWsFyukoBhkClhEDo2vVoByKYFBJVFIVCqZzmCoDY4qo7Pa2Wjw8nby9NQZNK4afoanqMSfXxEqKQ2X5AZIAzVsD4N0bnN549bu+MpEX++l2tLwvFh1ZY53f0PcYt/5wljneAhXaGlWZGbjcdKSd8rC7oSp6bcmAiZwPjeztaOpf2KwNDe3taVuaXO+Mb/44png5guByQR8A4bfiRP0YFidCvLsJfVOV0RfkL7DS/1u9/LL65Uvty8/2Wp4ftj2aLfh8Vbbw932B9c77m53PDrof3zYf+ta6+pEeW99Rn6CR1KgJCNElXPOpSjGfaHF//2d2N8fpP5+PW2myNnIsQ11ZTQW+HdVJ8xPVD/ZH3h5u//NreE7vZdK2cy55Iij/rrLRqf1utxPrxZ+er320w8HK8NN9eEhGUxOjlAwVZF5c7Xu/d3aX5513T8c3didfvFg+v586rUW7WqprsyRXObIn0gKrzsboKChsIiTZKwFCWFBxSI4VGSMN3sgWzeXp9wvBn/qJ363CgZIzPEY8y9vrQQ8vVigFQkNaqWXk6OnXuvupA3wdg0P8A3ydnd10mpUEqmEDwrYLIhO4hBJEB3Sy6gyENSreGq11NEg0ql4KglPLpao1Xqjq9boqjI46YyuagcnhVYtUkgEUj6Xx2JxAQDiUZgMJsjhiiEqQAMFfLFUIhSLVCq1XmcwOrk4GBwlcplAxOPyWFw2QwwxnaVAlpf4vBc3xZ111gUwShkgnewXFHT94d0bz+7uPdjp77lQVxJYleXeXhw+1pFckemc5MZPtLMpM7HIMbHyOGUlMrXCWlhZmJo5KJT5F3Jb+toGJoZ6ejtHpoeWry1WZeUVRAQ2pHgkI9G1WLATJ+xHsGqYdpO5is2OwPWisIsM3K3OjHdHzc8Oa57dbHl5s/XZfuPjnZaH2633t5sf7nYcH/Q+POi5sdW2NlMz2nWhMMUnNVCRFaI4H62/GOvRnGYcygJGc4GuDL4XzxbE2rgpMBUZzl3V8SPdhQ92ex/vdrzYbZuLdO01Sr7f6fjhdt/tvvK6IOPdpc6fnm083J3YmO/emGhaqsmrdXVMZ9G7s0+/OGj49Gbw0b2p7f2Zt49nnl0ruTnseaPdvTOMX2fkN/hIin1VXmIOQLEF2XA63pRFtgeI9mfcOe0ZjqPnHTaLoO/7SG9mecFSWybZ/gsNId7uoe6uQc6Obg4aR51MImCIxFSxjAbwcHSQQOGTySIGVcQVGjRCR7XQUSVx0imdDTKdWqyQCYRSiC+QSYUSKQRJeSoHlVavV2h1AoVcKBULBCCPxwbYAMjjq+RapUKjUms1GoNSpYX4fCqFLIRAo4tBa1CLRHyQDVDJRBqVyhcIWCCTzmbI5WKlQqyX8CMMonhX8VkjGOEiDXCQOsmF1Y21h8d31u/uLm3PtjakZ4TLU4PETQXhxWluCX5gKAcf/s2JQlOrdHNb40kLoaklwQ4Ot4N5ubkUFuV3jfb2jA10jQ/MbC5eubp0KS6pISOu4YxTqo19DZLdjoF67VmlePhopmK52f14oajFWdak479Yu/zssOn17fbvbrV+d9D04rD1eL/l8Xbz492WZze6HlxvP9ho3JitnujOL88KzDqtyQlTFESqLsQ61qf4rBV79sTxE41YDRvNISPELKucWEVHeXR/U/bN7d77210HPUWNAtrtuoTfX/R8eNTz9lpfi6O+3d1jOOZsiaNmvq3s6dHU9mLT3ujlgUifdIA+VxXzw/Phx8dLt++tvns6+fZ2/aPFqGtNmuF0aVeoYjzZL9tTIcDZing2MqktmXCCiDOjYC2CjIzqBIf2VP1sDvSsmfisH3BlnSQivpxIIBVzRGImCJFYVDs2DU6hw1B0GwQbiYaIgBbiG5Uio1bqZJA7GhVajUgs4AIAj8Xgs+gQiyzmMSVCSCbmi4UsACRzIDqfwxRwOUK+UCaWODpoHPVqlVwmk8ikEhkohjhCLolGtrOH2cIs4PaWWAqaQifhMEicnTWLjMNhUCKl1vdsgtrNExRLBRAP5NBlXPoZR2GqtyTFjR+t47jzSZ5OysXdzf2n91YOr/aP1Bdm+IWoqZfi3YuSXFPCZAnuIleYdcBXJ86bWaVZwB1OWvEtrFkkHADQI0KDSksL+8b720b6uiYGpjbml6ZGUwxutVmxDSH6bCtErT3QiQG7EcyLCETnGcFyvduD9cInkxUVILPNXXm0WPP2Xu/bm20vd+qf79U9vd5wvNP8cKfp8fWWhztN9641PNhqujpeXJcfnh2hyw5TlERqLqc6lCc418doouT2DnQriIwCSCiQAo/yZTec9+msSNxca3l6a2DpQlK9TPTd1YY/n3Z+2Gu6WpLYDHKr4JgGtWy1JO3l/uSH56vP705993jy54OeOr2qUit6dq3n4aNrx8+2vnvc/939pvcHhdfaHNeqnVojJL0JgdNlGVGOChHdRq+GiXlmXKoVxLA87coojdbVJmi6Yjk3S0nHnSwfgS3I+HIepsjdRexp4OqkXCFTLGSJZZBELVXoVBqDTq1Vy2QSiMsFGHQ6lcwB6DyACbEBEciVCXgyPkcMAgKQzeUwGAw8FSCyIbZYJFDL5A4anVouV0oFfD5AZVJwZDyZRiDQMGQWCUtEEfAoEgmFIyORVDSORsDiUEwqQSbgQSBXqFBJDC4CpZzNZkpAjl4hcVKIzzqJE935YWqql5DsrIDyi/OvH98/en28d2e7u7sgL1qfd1Z/Plp3PkqRH6k+zSM6fX0y2sS62AKWZGarO2UttIJxCXg2nRIXFVFdW9E72ts63NU/NbS4Nl8aEx+v1HdU5Zb5qeMt4LUodhca7EEBRbaYKh1tocptZzTx/VH3QXvhJRBo9FQ/udrwbL/p8W7dg62K493auxuXH+40HO83P9hquLdR83S79v6Vyv7qhOxIXW6EquSMZuiSe0O2oTbFsS5Wku3N8ZHS1BwCn4YyKrCV2caOsvjp4UvP7/StFcbV6uXv9jreXqkY8BI38OnLwT6DIsl+UcbxSmdHQuiV1pL3NycerDd+f6NntyzlEg86nGg/erD7/OXmh+dDv70Z/OFe/cGI/16nx1iWQ2e09/TFlLmS3FhXuUEBV/NtILyZimN5zp1RGqurSlTXnQO280kPmhg62rc4e7MvNOjcvLTOLioHvVIjl0hACGQIQCabSWLSCAwaEWBQOUy6gMOWQaBCKpZIJGK+CAI4IIvFpFFoNDKLSWezGBQqkc4gC8SQWCZQiEEJjyEAqRBIAtgkFkAHAJZEDElEXAGfwxdy+EI2lYrFkzAUNoPJZfIFXJlcJJdLRBKRUqMzuns6ujpp1DKlkCMCGXwm1Z1PjTZwwg1ArLs4ysdxYn7s+uNb917f29qf7WhOLU93zYvRXUw2lKa7JLtwvK3M3f6/E2dOWVy2sk8zt9WetBbY2GEQtgCdkpYYV9VQ2THU1drfPrY0MdTddpYja8/LnxppKAjSup08WYykt6O4vUhOlS0xh44ZL3bb7It8c7ftze2egdOejQ7ix+uXn+7VPd6ue7RTfbxd/+Bq9fFe4+PrzUebDbdXL99dvfRs5/L+XGlpmnt+lL7onGb2stdUuVtzulthIOTGNecRLclIKzIGBtJtCmJU7WWRQ23Z97Y7bjem9DhLHi9ffr1X+Wg096gl57A2YzrMs8vf6c8Xm1uXzxeLxI0GbYWr6mi59vV8TbFQPN1YfufB1Tfvrv32dvyHR+2v77Q8vhK/3+20XOI0mxE0mxW7XZJRH+UuY1mzSZYAzlTMMD3nQS+L19Ukadui2dfzcXeqSDr6CSzC5AsNbIDEZBBoDDyNTaAzsDSCHYeG4/IYPD4X4nNFAr5UJOZDIJNNZ/KYbBDgcTlcFpvDYnJ5TJ6YAwnYIMgEOBSQSxNLuAoFXyfm6oSATgIYZBwHBd9Bo1DKxGKQxWIQSTQCjo5FkO3tCDA7nB1HCslUcidXNxdXT08PL3c3N71KI5NKJDKxXC43GBw8vL39AoPOhfrFhbqfdpWGOApDPJxXNte27u7sP9qZWmqvrYi8mGKsKQwsy/LKP6sPodn7fH3y7LfWZ06cKraAnTO1Fn9rrsISpEKu0UF9PjP1ckNVy1Bn+0DH6ML4xFBvitShITtrabGr8JxR9e1Xabb4FhS7G8Fqt6emIeC92Q5LbYFPrlU9W7tcoQCWL0a+OGh+tlv3bLvx4dWa4+2GFwdNT67XH+813b/WdHOtZm+x+OG18sdbl3srz12IdiqK1s7WeO12hTQmOad6S/SgPZ9lB9HRIA3Fp9slBIray04PNKXeXG9/MpA7F6D84aD9z/d9n7/vn09wu5IV/P1CfYNWslWUMhTglW2BuyxSHg42/Ph05XpTQREbmm8uO7q//v7tlZ+f9r+70/bb67Efbl24M+ywXmMYiHPcKk5ezz0bZ2AARCsq1oqKOQlRT57zpJfFq5uTdUMJ3L088mI6PkKDBolf1hQUNpYL0Xh8Ok/M4AtpUh5dyQakXB4XYLE4DAqLxmCz2TweyOfKZGKFTKhSShUypVAk4PBpNC6BxSIxqXgmFSvi0UQCulTM1AmZeoim4ZA0LIKIiqMT0Gi0PZ6IJdMoZDaDDgFMPhsQcdgQi8mhsiFAZXCQyWUCiEWj4ORSdXlD18jyzuTGzeWbT9fuv1l/+Gb9/ouVmw9mN3YGp2bbhybXb9/fPr575XCtraukufxca1lEzYWgjDBlkpoVYGEa/LVZkonteTPrrFPWTt+a809aSjFYPofm7qTJy0mrbbjcNtjZ2t8+sjC2vDbbkpOToNUPt5VUJbi7WJrFmqHq7GmdSHqXLSnL3KouDJypdX2xWXHYklUlZd2ZuPj6VvPL683P9hse79Qc7zc+3a19dr3+6fXmu+t1N9Zq1kZz96bznmyVbY3klsa7FEcpB0qd7sxEduc6XwhXG3hIHhlGxViQEBZY+CmNCFl53mOoPnF7rvbxVNGcn/DTrdo/P/R+ftO2Fec27a7biPOrJdJqUfgGUNDu4NTg6f7i9tIv724s5aWWQMKdyZYHj6799HLl50ft7+7U//p28NOjy/fH9Dc7ncdStEPxnjPZp33kGAbJjIGz4NPMXIQ2CT7M8lhlZ7q+P57XG0GqCWRVhvOqoxVfaJALWBCPAkFUNodApdiBLDyXThCxmXw2UyyGxDKRUCyWyeUgyGax6AwWlcYi05g0Mp1IYeIBLoUv4AiFHDabxucy+XyWUMDQiVk6iK7ikJVsshigcdlMLsgFQZAPgmyQzeQwmACVSsMTsQgCGk5l42xRlnA0jMYkszi8ytbB2+/+2X3529bL3649/23r+e/bL37ffvXr9qtP22//2Pnuj503f6w9+XHl8cuV23d6RrrrS6JrLgRkRqsTfASBZHvfr0+FfGOZbGJdYGWbcNLC6VtL4UlrOYUiF/H8vd3SUhMuV5f3DvV0DHWNzg8vrU2uL4xlOrlUJITXJXiG2tnGmtpftqW025EbrTFZJlYX9YSxMv2DudyRcy49XqoXm+Vv7ta/vNv+aL/u5UHdy5utz683vL3R9niv+eZG/c5s2fZEwcZgyoPVi7fmzzdlu5VEKVpztEdzZxfqfEqijHwcDGlpgrAxRdiY2ducohPM0s4oeysjV8eK32zWLHqwX08lfnzQsHXec5SDb4Mj+4W8EZ2mjUq/W5vz/vpQX/aZ21eHH26PV2o1AzFhz+7MvX21/f3TiZ+eNP31Y8e/v/X9elx11G886vWYzjFGiVGebLgOtFJIrQHqKTlgGqREpPkwK6JV3amavkRwLFM7meN6pVj5qtf1Cw00HAxLs8exUBQmSgAQNGK2QsLTyAUKEYfPozEYeBoND/EBKh0LgAyhXCBViSRqIV/MZXAoPD4glkB8EYfLY/E4AI/H5HLJSj5NBTFlIFMKMnkAjUTG4TBIAtIej7C3tjWH21vjCAg6Hc+k4IgYOJNDgARMiVQgkYq8fYLHNm+sPXh79fj7zScfNo9/2nz88+aTXzaf/Lzx5OeNZ79sPPt549mnjWe/rjz6YeXe67XDo6bLednh2mR/cZwD18XKzPh/Jzy/Mkk/ZZVnaZVgYul9Cs4/YSXEYul4ZICPe2JC9KWigu7ezu7u1o6Wy7Pz/VeujNYkxp/392hI9I6wt82xIdTCGK1wYp0tMt/EJhmwHShS7/ZG9njLhoO1r3cuv7pV/+ZO70ZD8ugZw3J+6Iu9hnd32p/daL15tWFzrGh34sLWSMbRQt6d+ezx6tNlMcrGNO29ufDtPr+GLC8Vm2hneQqNtEQhTFEIExzKzFdP6yo6Pd2Z/uqgfjtGtx4qfz5yfjXb62Ze2KyL5H5D2q/7fQNOyoUY/+dXmm6ttv34ZHM0PSGJSL8xUvv7u6sf3y788mrw46vOX993//1r98cnhQ9GnB+OeDXEUIPFZg5MMy+1VbA3TM0z1QIn/UWWGb6sS+dU3UnKwSRoodjrZmPgDyOGz4tfrg0Ah8AU0hh8qkjAkHMoQgZexKKwiWgC2pZEQnEghkDClauEEjkolgrkcikXYlO5ZCpIJrIJJIDE5NLIdDwai0SjEEi0HZGMYpNRQhZeBpKVfDqHjkciYXZ2tiQ8FqTRACoJYJB4XAqbRaTiEFh7axIFxWRT8FgEhUxIzcyb2bk1cW1/fvf2ldtPNh6+vvLo3frxjxvHHzYff9g4/mHj+P2143fLt5+Mru+1DE809/ZUF+V44ux8kBZhGHsfU2vj/0wd/3ci3sQi2dQkxtLKzdQWMrPh4lAgixAW4BUfc+58dkZ7e1N62OmStISVtZGNzdGm7PQcT7e6eO8ga4tiOL0ZyWm1IzTbIC6ZwqNxVj15yvW24OEwbbMGfLtV8/5ey3f3Br7f71lLCSgi290dy/nwoP3HR713NuuXhgrWh/N3RrJuz2QfTmUst8dfTtA2pmmPZsL3hnx6Cj0jXCQEpAWJYI1BfovHmpAwVmK6VUWK80D1uVtXKt6M5YwL8XupXv8+6vn8x8KLqYL1yoh31zrmA7yr0bguJ/lQcuRMesJlDljloD1c6Xz/8sqnd9O/v2l5d/Pi0638375r/eO7y/cmHW90ytoz8FlBsCgdLNjVLD0WF6KHe4vMg5WwFH92XpisM0E2kihYLPY6avP9OOf4z4rwCw0MBoZAReDJdkQ8jIq2EXNpcjFPIuJLJWKtVqvVaaQyEYvDpHKYFBaDymQi8WgCA4uloayR1jgKhsggoKkYDBWLpxFYAoDFp6vkoKMS0gjoYjaBTccy6HguhyHiAmIGnUMhEHH2GKwNhgCD25nZI60RJFt7KswWZQVCYFPv2Pzu3YmV9eHJ6fH5xYnVK1PXtuf3DhZ3DxeuXp+7urdwbW96Zam2ub68svTihYzcrNi8hLMullae33zrd8LU+WsT7f9MRP/7xveUeZSZmf/Jk7pvzARWMCmPoRGxzwZ4Rr3thpgAACAASURBVJ0LTUlPbK6vSXRyHW2pXb0yurkxVnP2XL63R3W8t7elRaE9sxnFbocT2q0RlWbwSFuzmhhoqdn/oCaqkkXYqYj/6X73h9eDn54OLmcGNOv573dbfnzU/uZ246OtxoXBgpnerNX+tGsDSTsj6Zu9qY3phqZ07b35iAcL4WNlnhejXPhUeyziFAVvziBaMfEwLt4qNgjsKgvaGi/+43nPw+rAHgC+Fq75Ya/888ep31/03WrPaeazNmMDVnNjLsoUmXB6Ex+8M1r16unGu6fLH553/fG6/OO9/OvjMce7JX++rnwwrT/oVNUk4goi7bK9YHH+5gVJqJxgZID0lJ8KlhwIZQbxW2JFo4nQYpHLUYvHp0XDXxuSLzTQOViAS+RBFKmE5ajiGxWQRs5TK8QysZjN5dHZLCpAwxLQdkg4AmlnZWNpAbMmAngqSKNymDwhyBfxpEqxVCUWinl8MRcAaQIuVQiQ5VyKFqTrBGwJh85jUqgEJAlth0TawpGWGJIdhYXj8RgQCJCYeHuynR3W1sXVZXTl2szencnllcnpibnF6bGpkdHxwZHR3qGhzv7+toH+1onRvs72qpKLqSV5aRdy4nMzoi4mRATZIzy/OuF70szlWxPF/04C//et4ivT0ybWAWZWkq9MmBbWCBtzDoN4JtgzLNwnKTmmp6M1JzC0v7riytWZpZHODKW+Nj3ucnKglw3svB2j0Y7WCSO226BqLGzjzU0qgtkztZ6P57Knoh0rAPzVS3Hvrzbsl0VV0/GLMSGv5mpfXbn8Zr/h2UHHykjhREvKdHPsamfs9fGszYHk9nyXhjTNzanQZ2vnVhv8G7N9VSCOgDrJIttSUJYA0ZpFtPbSkVoKvGc6Mp8cNv79uudlV/qcnj6lwd8pCX49kN2p43e7qd/v9rw7XlhrKctmi7eqc/7+cefts40n19s/PK765/tLf72+9HAz73in9I+nxU9mNA/GXArP2kd6mST7wbMibC8k2uSFW6aF2gQYrVMDoUtRypZY2UCcYKbA6ajZ89OS43+7qi9Pn1Q0hYShFDJFbKIQwIsBLECyw2PgKJQdAmFvh4Tb2tvAEDAkDsPksiGJSKZVyzQSiVIgFPNAHo0NUJgMMoWEJeFRJAKKQcNDdKIEwCsArBogiBl4BgFNJmBIOBTIpPLYdBabwoEYAEgHODSAQyezKUgymsVhns8vWty6Ob9zMLM4MzY9PLM8NzM3Pj05MDnRMz7WPjbcOjbc0tdTW1+bV1uVU16ceTEvMTM98kJCaCgaZfzqW/evT/ifNHf6xkz8P1P+V2bKr04pvzFhf23CJxL5PKaroyoxJuT0ac/EiNMFZ6ISlIYkjeN4Y92lwJAUpXakraIkxU9jbpphQ26H03pgpE5bTKMFLNPUrMBIHCtzuj2d+GyxYDbavZRBbAEZDUh4uw26gUCu4hJ7guX3Zy68PurdnCmbaUuba4lfaou+NZ1zbTBhoNy3LkVzNHvu5cbZvYHg/iK/AAeAQ7bikGyYWBsmwRqPNuMzbAtiVEN1ETuLpb/9vPT594Vf77Y8rI6edgA6iagKe8xOXcHfP6ze32+dLoxN5bK3h6p/fr356mj02X7tp9dV/36s/PNV2f217GsjKS+3U57MaO+PO+SH2Ub6wB3EX50LgMUFm8f5fZOfjPDQnkoL4FVEy9riZd1R4Oh5xzutnr8u6f67Lv2ywmTBcShLHNLa3taEjLVW8KkQA2+HtIFh7WgcOiQCpXKJSqPSaDUarVIoYHM4ZCoVA4ebw2CmCKQZDmNNwdsDRAyXRoCYJBGbqgCZCgFZAeE1IEkB0UQQS8DncNkMkEtn0glEEoZMI9LYNCaPQeGQKTwaVwiKZfKGjoHFnZsL17amFiZGJ/umlmbmF6dnZ/rHZ3onJjqnxjqnxtq728s7Wy611l8sL0rLz4rNTTt7ITYgDmAEmpgHnrJw/vqU7qtTum/Nxd+Yg1+ZsL46yTA1V7IZfDZZI+MmJ54+d9YnPjw0UuEQYkcNMiecRTKjMay2zNTBjrKidD8N3CzRAt1hxxi0o/TaYtst4AWmlok8y8ELyt3Bcz/eb34ydqmKTuxRgKMGUSMC1S/lH1amPJ8p/flO6w/3Om8uVc53ZI43xM42Rd2cSN8eiJ9pjGhI1W+0+7y4Gvn8aux8TXCSr5SJNeERbFhYGwLaCo0wJaBNT7syWy56TnSmvn7Y98/vs58/737++8qn2833yuP73AzVOuHOxcCnE+enk4OL1cKxuuzDK63PtqsPJtKfX8/669fKfz7Ufn+r7OZc5vU+t1cLxqvduiQv6+xwbLCbVYCreXywTWaEbXywhZfqVFoAVBGj6EyW90SDE+fdjprd/1zS/Lf9ZW6ww1kiMTAsFokjoFhMgl4pdNIoZHKRUAqJpJBIAvJ4dDIVi0TDrOxM4ChTItUOT4Sh0dZMBo4PUYUgWcDCS3lUEZsEMXEQCyfikNRChlrMUIjpAi6ZScWTCGgEypZKxwEcCoWGJ1HwOCIaibGzQ9kQqDiekOdgdBmaWZ7bOpjb3Jyen5ia6J2Zn1xcnpufHZqZ7pua6J6a6J4Ybu5oLOpsLGqrv1hZlFaUE5+THJFzxjMGIEZaWvh8cxL66lvmVyfE35iJ/v9Tgq9MOd+Y0K2tSSgYg4RSidnxcQEx0f5Jceeai0uiOJJ4nrQ68HQCHWrPzezrLC/LDvIhIeLNEM32tCE7cp81ussKUWxqFUMzGb0g3+4L+eVe81yST40QeLNU98t+535JVLuj8P5oycdnQz8+7fjwvPvR1fqV7vOjdXGjl0/vjyTtDSetdsa2ZTvOXnZ7sxP3/iDpWmd4YZSLiGlHR5uR7C0IGCu0vQUOaa4VIsvTnQZrYvfXyn/7MPz3bwu//zT2x08j/34Y//XBxP2WjBVffhuEzadTBhPOXBks25wp/fiq//5K9t7Aubf3zv/5c8Nf77s+HlUc9WmOh51Kz5BPG6zPeNomByKSg2BJAbbJ/vBkX3hmGCk3jF8apehMkfXE8qcKvO42e/62oPl7k/+FBoUK1CpFTmqZq0HjqBFrpTypCKBTMQSsHQxmZgUzs7Izh6FsMCQ0gYHhCqmggCYRsWRClgxiiLlkBgNDoCCxeDgKZUWlYkAuTcRjyXhMAZvIAbAAC89kEBhMIoWJp7DwAERHE5BWcEsLGzMbeys7tI0dwpoJMMKjYmc3d6ev7k1fWZuZHZ0Z656aHltYWVhamFyaHZmdHpie7hsbrO1pLWlvuNhYfb7sQnJRblxO6pns2EBfMsrz5An3b0xk35oD/zMRfmWu/tZCesKMe8pcxqQLhGw2QFaLuMnRPnHRfklx586HnjkrlI00VG0uDZeGBuc4O490Xa4qCPWhoWLM7BvgxCE70jAM222FrjC1jieaj+WJdvp83m+XtRr4E1G+b+52vX/Q8fvx0FKMX5eT6N319o/vhn75fuDZQcP64PnppqTh8tC1trBbUxlbgyn9RW4jRcZXWwk/3U27OR7ZdD7YSUpj4CyISEsywRpjb4WEm7GplhlnJAPlYVuzZe+PO3553fnr990f33T+8rzpt/dDv74b+vO4dbc8JotCHMqK219uXxw+/9N33X//0vP4Wv71sbg3ty99eFh1Z9TnybjLfLksVGvra0S4aW3OuiAzTmPj/W2DDJYBGotIT2RuOFQRLe1KlnTHCCfzvW81uX2aU/115UsNchETYuI5VAyFaI9FmFNRVnSMDRJuhsLAGXQiyGUK+EyhmAWJGCw2jk5DkYgwNMICZmVqa20Kh1lgyGgqlwZALABk8YRciUwk5IMcJgUCSHw2icshUQECjobBEBBEGprGJlGYJAKdiGcQMHQsnAC3Q9nA7WGJ6bmzm7vTmzuTywvTk4NTIx1jk4Nza8tLy/PL85Nzc8Nzc31jA9U9rUVdzUVtjRcrilPzsyLzMiMvZkbFSMUuX5/yO2Xha2rpesJM838nNV+biv93ArK1FfAYWCLC1tZMyKHGn/OIjfJOiY8KU2hLIs8uzfYtLHWPN5Yli6QdhZnVF0M8mchoc/smGGkAThyG47os0bVmsESMxWgW/1qX8dlSdruKt5oa9v39/h+e9rw7bJuO8GhRcN/vdn98Mfjzi87XBw3b4xcn6hNGykIXGwPvzGbuT2QuNYf25uqfXon75V76w+XY/tKw025iBsGCirVlkO2IaBs80oqCMw9yonRe8Fjuz3u02/Hj05Hf3vT//qb1z1f1f//c8ddf43/9N/nr98uTOYm9OQn3ro+vDBc+3a/6/Gngr7ctH552/P6q7fF8yI1u3UGfMTPM3tfN2scIj/LGxLrZ+WstEsKxrvpTSvFJL4NN5mluVZRkIFnamyAZzfO82ej8aVr514rgCw04Esza+htLy6/tEeZUElLJBxwkPIMM1EshKcjk0PAErC0CaY7EWJjbfGsJM0Pj7RAYOIlGAAQAkU1icmkCPkfAB2gMApmBp7JIVDqRTMYAdByPgWXSkFiKPZKIwFOwVCYeS0bYIq1hKFtrtC2MCEdQEXCUDYaArWvvmbqyM7W+NTE3PTneNzrYPDDQMbW0NLe8tLg4PT8/ujDdNdJxabTz0lh3ZV/LpdqStEs5MYVpZ6pyY6PEkPe3ppFmFlEmp1LMrULNrBXfnBCfMgWJKDwDbY+1hdma8vn02GjvhBi/jMTozNOn884EjQ7UTU41rIw0ZjsYSk77V+f5+3Gx8ZboZjtKL4wwYIvttELWW8ATYOb9ybyr7Ya36/ndBmg6zP2HOwMvDhoWSk6PnjE+HCn++Hj843H/p5c9747at6dKR5tSh0pDZmv9bk0n740lXx+OGygw3F+Iencj8eVWwkxdeEqojke3Bah2bAqCQYCziEgKxkrBsa1I00w1xd5caf7u8cwvT4b+fNv9zw9df//S8ftPTX/92Pzu8cC9jeGNoYrtufq1ybIbVyo/vW7758eW14e5j2YD7/ZpjgY9KuPJYR7mZ/xQPjrrOA9kpIO9r8Q23BUR7o10MdiE+tllRrCrzskGkqT9ybLxAs87jc6/Tin/mPtycrJKzNKKAZ2Uo5XyVCKOnEsXMolEtLWN9SlT8xMmliYm1uYwrD2ZTSWxaADIVqrlSrVMLOazACqejCAQkHQygUklkEhIHMkeT0ISCCgyEcWgoTkMtIBHZDKxdmhbGBaOpqAQeJgFzNzCxtTE6pQ5zBSOtYGhbSCZZGR+ZXx1a2ptc2J2cnyse7i/oaercXx2fmp+YWpmdHZ6sKU0qyLtdHtJSk9FTld5TkdJRnN+UlNufHNeQqQQCDp5MvqUWeiJUyHfmnl8Y6r41kSEsSdR7LEsNJqOxNNQYiUnNt4vJT4oMzm6rrqkPD9xpK1idqpxaby+wNmY6+JQned7GiKlWuKa4JQOa1yvLa7bFlVvYZdobdYVz7va7vhys2A+2qVRyvnl7vDrG81Prlb/dLvz9d3uVze7fz4e/PSm98Oznq3pwsmmlJGy0Kkqn4PxmP3JxLszqWMlxhsTYW+uJ3y3l3StJ7o4wUMjxou5GC7ZnkdBMnFIJs4epNjE+fN6il2WB3Ke3Jr8+HLijw/dv3/f+dv7lt9/rP7n++Zn+437V7o3JiqnmtJXR0o2xy883sz+cDvu8YT6Xr9yv13bEMWIdLAL0yFDNWhviV2gDBOuo/lK0QESZLwzIcIJGeNDzDrNq4iU9iaIe5OkYwVut+sdP43L/pj6UoOCTRIBRA4NjcVYIRDmGHtLgIYjkHFEBhOA+KBIxBUJ6BCbKwNZEItIwqHR9miUPRqDIFHxAMSEBBwel0Wnk/B4BAoNw+IQBByKTsNxOAQeB8ug2hEIMCs7M0ukFRwHQxHtbBFWcKQNHGGNxMIROFt7PNw9KGB6/drYyrWJ5bXxmfGJ8Z7h3vrOttrRiemJ2fnJqdGJwbbMEOfLSaF9lzIGy3OGK/NHKvIHitI7zsc1ZcWly0RnTMzDTSydT5joT1rovjZXWtvQKUhbohWSDENS4DgmSiQDkhIDE6N9M5Mia2tKhgZrZ8bqh0fK5keq8yTqC25OVTm+/hxcsgWuCU7ttMF326A7bBB1FrBEM7OaEPp6m+HBavq9rowKGv52e85vL0afHza8vtX09EbH8W7n+6O+j886f3jcdjBfPN0QP1IROlbmdTgRdWc+7WgubarCdXcw8Lv95O9vpBzNJjefDzYq6BwqDCDCuGQkn4wX0Ql8KspRiC5PFA5VeW2OXXx9r+/vPyZ//XH409vh39/1//G269Vh3XJf3lhD8mhd/FhNxHKT981+46Mx2ctp41q15rwfMUiCCpaSfPkkdx7BiYdzYKPdIawbiHVho8/piIluxAgDISsIKo/kdyeJe5KUY3mud+q1H4eFv41++fOOhEYQyFgCFU+mE1kchlQkcNCoNBq1Sq0Sifg0BgWJQ9rj7FEEOIYAJxIwHIAlkYi5fDadQ6XxqAQSCou1w2HgBIw9mYCmUnAMBokGEKlMFJ1qi0GbIbBWMIyNlZ0ZHGWDo6AxJAQMYW1jb22DtIZhLOF4eEJOztTV7fG1nYnl1YnpsbHRroHumtbm6sGx0YmFhcWlmaKUiHM6XmPG2cHi9P6ilJ7C5N4LSZ3Z0bWpoY35MRddDP4nLJy+NVN9Y6I8aaK0tGShrFFUOJwOR5NsMQQYHG3J5ZGT4wISYn1TE8801pWNDFRPj1fOTlzuLUiKIQENyRHluX5eID7BEtcMp3TY4jptkE1W9rWWsLQTJsVG0mqj9tZs5IfbrZOhbg0C8rPxond3Ol4etj3d73l6Y+j9g4GfXva8P26/uVS20Jk1XHVmrMz7cDTqzmzK/fn0hRrfjXbvVzvx3x2mfrefPVh+LtAoEnDQQg5WDBClLIKCTZYBZDkLc8aZ3JotGy933BlP+PC87e+P4x/fjH54OvTbm4G/3/f8eK/p9lTWQX/YfqfxZqfswYBmt03XmASGKDEuAqwDSHSEKC4CsjNE1YMkFwnNTUzyltOdIIK7BOOpwHgrCen+wtKzUFeSqDNJNZzreqtO+0Mf/5fBL1/Q69UqnUGrM2hkUiGPyxBwGCCTjEXZWZqbWpiesLExgyGsETgYlYUTilgyCSQVgiwmFU9E4ikIMhOLRMOwGASFiGXRyEwakUrGUKlYPAWFJ8PZLDSLicbgYXCktbnVKSuYuR0aRqBh7FAwaztLG7Q1HG+DpKArmlsn17en1nfHF5cmpkbGRjoGu2vaGit7hgcXVlcn+luinYUXQo3NGWe6cqM7cyKbMsOa0kLrkoJKYr2bShJzvR0dvvpW/ZWJ6pSlBo1kY2FIjCUaQGHZGDQRjiTCYDhroYSVnBiQmhSSlBjRXHdpfKh6Zbp+saU0WcA/7+rQ15xXlu/ryccnWGLa4LRWOK7TGtVkYV9nZZt3yjwVQq7Va2+MBn182v12o2XMRd6r5jyZL3l91H+03X3/YODFnd6fXg7+9nbwaK1isTt3tDp65JLPVm/Ykys5j5ezVxpDlxq9X22l/nzv4oe7F+baEmODtBIQLRdQVGKmTkxTgxQNxFbx6HoeMs6N3J4OzZVJbgwYX26Evb8R//4w88cbeR+uJ7xdC3k0Znwyabzdp54rFtZGCyINZBcQYRBQnGRMowwwSplucpqrnOYgYDhLma4Kquv/4+q+n6rKtkfR//re/XayDcCOK+291l5r55xzWHvtSJSMGAgCoggIiiAoiiAIikjOOeecDRhb22672859Op1z+vQJ33Dfva/qVb0f+r6q562a/8H61BxzjDnWmJTEaxUEnHyfA4/1ii8cNddlm/oLbb2FronymFdNgd8GzX8ffluDRi2UyTCZFBXgIJfDgMEwEcERCwmJWKjXKC1mnVwhwAWgRIao1DjCYQDsMACkc1C2QMrlizk8nCOSCDVqhVoplYgIsYgnFHEJMUeswFQqXKMiIDiMzjzEZIWxIQaEAlwC5om4EA6wMRaDS1eZtaMLy3PbD5fuP51dXZ2bG5+Z6JkYvNvTVj80PrK5vd15rfDWyUBX8YnesuzB8lO9pZkt55Ibc+NqMmOqTicNNVdXHImNZNGiOAAl5mkVAkyMQQKQLQBgIcgRgrAUhiWgya4oLj5aUpRxviins7l6ZbFtZ6mjJim2QKHb6K8fGbh263JinB7LDoE7YVkPSIywiH4G2smErofSjuNhSw2eV2Opf/707j9/mPpp6GanhPdxe/5//LD4+fOJrz+e+Nub2X9+O/k/fp34/knzWn/5bHPBRG3SZmfKtztlny2f3+rKnGuM+3an6G+vrv7j8xuPpksv58W4DAKjhjBpBS4T36UXuHQKl07h1kl8On5GUNxcpN9pcX89E/zTsvuHOfLHhagfl+N+XEr8dCRy9bbvWoYxxS306Xl+g4zSy9xGuccqiSSlsR5ZvE8SF1AFHRqvVU6ahZRLEoiQGM0cgxH3kYLio6b6LFNvnrUzzz56Kfi6ifrHoPlvPcq3q08og4Oz+UJEJiNkSpHVYgh4yHAv6bToDFqpUIhCHBbAYaA4WyjlHKLvC2McBDhMjgBSGmUqg0xr0qgNWqlcysNRmMPm8kCUALgCkMsHMJwtk/HUGpFYghMEF+ECbIQFomw2xoAIAOKDLIztjgxfvrc3t723fG9vbnlpfm5seqJ7YrCpr6NuZGxwYWby1unY3ryIvnOp3efTmnMTa475KxLs9ekRNzJjbpfmjLbXVuWlUQqeQgJxRWxEBDMwFhthgigTJgBIDCFqDNdgBqu0uCj1fMGJixdOdbVdn5tv3l7vac4+UaDSrw3Vj/RVNlQkpFklaYfAWgavk4H2s/BeGqeTBlQeDImifzB8yfZ8KPmnF7W//zDxuuVSn1H069rNf34/88vXm9+9WfrL10t//37mv/86/udPu9ZHr8x3nh+vTVppTfh29+KrhYK9kTOzjfE/3L/w148r//nm5qebV+6UH/Ob5EaVUKfim9SoTcN3aKQOncyhk9k1CrtaFG7lnzosv35S3VdqWGiwb7QGp28G7+TbcqPk4VrcoRCQJpVVL3bqJE6d3GWQeczScLs4NUKbEK6ODlf7PWK/T25zCL0Rane01ODiqc18v0dSlGquP2npPm1tz7X1X/R83Oz6tVf9Y8fbk35UZo3KolaZVHqLRmtR6vUSnZwQ8mAmI4RBP0hjHAplHgI5TLEElaoITMzFJTyuiMtT8OQmOU+CIwRCBxkh9BA6kxZKP0QHQmCcrTCIFQYJX4ryRVyxFCUEHBYrLIxxiAHTIBwEcDadG0rn0CE+JzO/cO3Rs8V7T5Z27s8vLSzMj81M9kwPNw921Y0Md410Nd087u7NDQ4XH+kpTL4cbT1HaW6diBo+n9F94WTvzdKRzhvnC44DWCgdo8NihCuAAE4YwmHiAoQrhFkCNiCDYDGk1gsKC46UnEu7dPFUX8+N6dmm7c3u1bar+XJZ56W80aHqmvL4DJv0eChYEQY3M5FOJreTAd1lsCtDmXGHPmzOUN3vDP9yt+Rf309sFSRPROr//rLj9z/N/+Xr7b/8/PAvv2z97efZ//rL5G9f9u/OV091nB+rO7rQmPDFetHrpaKXM0Uzt+O+2S3+5Wnl317f+PL+taG6M8lek10vt+nlDoOMMqtcBrlNI7GopTaN3K6QWlRKo1xilgodUj6l5nv0PLeKZ5VjJpnAopKa1UKnQUIaZTaNxKGVO7Qyl04R4dKHO5WkVRybpDqcKKSCUqtX7IqRmQOENUAobTyHk58dq63JsLTlWJqy7R3nqJdN5Pdt8s+bRG9HCo2MJ0AwPozyYVgMsTmhXCgMgZlsmM3hIRwCgXGYy4c0WpFKL+RJuRwBDBIAJASFWiEDYRyk7aexQ9kQi4ejhADjizFcwhWoMUQE0REaiDIwAkBQFhtmA1wWhAOoBMVkXFjIhnCAQ2DXbzetPHqy/PDZ0s7u/MrC/Nzo7GTPzEjbcE/98EDLSHN1wzFHx8nASFHSWMnR3rzEvryj4yU5cxVnJq4V9DeWD3beqCjLRfhMAKGBOABgDC4fQAiAxaUDBBNX8zgSmMkNVRnFhUXHy85nXL+SNzJYPz/btr7U8miu4bJD13Yqe37qzs3K5CQzPz6EcZmOtLPRfhDrYINVYbQLhxjJ+z+siEQfd3m/2Mz/55f9k4mupUzf3z/r/Ov3K79+u/PN09mfHo/914/T//Xnib9+OfB07eZ0d9lofcZEbfyTiZwXM4XPxgtm7yR/vXP+6+2y7x9f+dPzupWO0pw4yqLiW9Riu0blMRu8Fp1DJXfpNTaN3K5SONRqm1phVkiNEolFKrfIZCa51KgUWnUSl0lp18ksKmHQpbVqpWalxGmS2M1CyiO1OQmtkRt7RJ6YJtaTkMpJkIkiT6KYjJSY/Hy9mRPnFpxPktedUNdlWlsLPM8bHD92ap7VCt/SANAOAGAYADMYMAMSIiKVUK4WS2QCoYgnlOAwAdEQJg1mECJMY1GgUoSFMhlcOiLhSExSiAC5PAjnoziBoijMwSBchCJCkI3TWRjjEPsQg0NDxQjMBxAhgko4iADCxahQhYu0BCrl8MSizpHJpYePVh4+Wb1/f2l9dW5ubG6qb26sfbz/1mh/61j7zYaT/raMwGhh3OTFlKnSzInijKGC1OGiY/3luUMtVQNdNyrLz+AikMmhh3LoIB8ABQAgYCNSCBIBmJwjUPM4IlBllZ49d6y0OPNy7rEb+SemBm+uzN95tNJYH0s1HUmd6q+tv5KS5BBFHwy7ToO7mNxhAOtgIuf3Hyg4GJJ+8MAZG/tRt/vTuczfXjROJjkWsiL++eXIz1+v/PTN9pud0fHCY+sVR//9y6F//3Hq5fqdqc5Low2nRqsTHo3mfDRd8HQ8f6Yx9dPl/K82S797dOO31433RyqKT0Q59ELKpPaYjC69ljJpKaPObdS5jGqbXmnTHayzBwAAIABJREFUyu0ahUOvtOuVdr3KplMatXK9TmIySOxGpUUtN8iELqParJdrVBwXKXT7hA4frnXBRg8SmUKcKFBaImAygR88jvsScYuP74qRaM2cgB3LixNfTZVeOapryffcqzV81aodzwfe0qBQClA+DGBskIA4fASXcMUqAuODhIiDiZAwTthBKPQQ+xDAZcv1UpFejEpRrgjlyniEQQKLEIjDDgs7FBJ6IIx+iAHSIRxkYgwaEgJgTIDLAngALOJgSgzXYBwZTEdCWFAYTwRhMgQWse1e7+zmw/n7e+t7j9cf7q3u7iwuz85N98+Pt8/03Zrua5vub24siGvPCg4UxI6WJE+UHB8qTOo6HduY7rtxOmG4vXq468al0mxCAkN8kCvkoiIum8eS6IUiPYFIQRafzpXDfDVPaZLkFR8vPZdxRK26nZu+s963utRyb6mtKflwY1LcVP/16vLEHEqbxeDeBnndLE4fk3MnDLp0KLSSFnb2wP50KW2vi3o5euTH+9e2zyf0x5K/vRz74c3CD1+t/uOXh697bjSo+N8u1P6P32e/eNw221sxcPPUWHXS07Hcj2fPPpvIm7174vVK0euVoo/Xr/7tdePLpWtVBakesyrgMAUcJrdZ47ZoHUalVSezGZRWo8Ksk5o1UqtWbtMr7Qa1zaAy6GQ6g0xrlOl1MqNWbtIq7Fa91aFWajGDFY+MV3ijBUobm4zBw1PQhGyxOYB4E7gx6dxACmrwYFILIDcAVhuSGhCcjRKfjJDUZjpGS8UblcKbaYy3NHB5AMBlMWFGKBDK5jBZHBpXDOEyDiaDOTKEyWeCYoSJsRgIQ6wRyUwyvooAeEwWwcb0IiYBHGIeogNhLJjBRpgQBkA4m4HQ2DwmG2MwwDAWzAB5ACrHuDIEkoIAn8VEwrgiiK/GESknKS1z7fGL+fsP1/cerz98tL67u7q+sDg3uDjdNTvcODPUtDjW2lSSXHfC3pwb3Zaf0H4mqinDXxPvqIw1lGX4+5oqRrtr62qKdRYJoeQJVHyhkhDIMYVRzFejsJgNClk8BRcRwyI1kV+QeqkoPUkhH2m4trk7tDLXvDp2u8Jlbz0RvzJVV1OenGaU5NOxWwDeA2C9LE5tGPM2Deygg6UHQpLRgxt3nE+GY7+/X/nVYHmDSfH5dP1f/7T57Verf/5u9/Gt0u5w0+8vuv/jLyPff9SxNHRluOH0WE3Kds+Jl7N5rxfPz7dkvJw//3rl4pOF8p8+qvv6XkPz5VNeq8Zu0tiNaptJbTWrjQa5US836OV6ncSkl5r1Mp1CZNLKzHqlUa9QaQRiBSZSYkqdQK0TarQitUGkMomEaq5Ey9baQLmRpnIw3XGYMwL2xSL+ODiQyItJRxOzsMhkjs7FFutpFg9qN4IeDeSzcHNjZHfO4H3FvAtH3+6g//Dge2yYwYToIYyDDCAUwtkgnwWK2aiKw1VxGHwGIkVYPFYoEErICLFOLNUJQIwGiVi4XsAgwENACA2mhUKhdITGEcAgj8Xi0mEhiAgAEGEwmWFshAkLEUyJ8XQ8XMNj4yxEBKJylCMlzl+p3nj6YuHBg/W9xxsPHm3s3ltem19aGFqe65mfbJ4ab1qe7W2tOlWarClNtFzP8N06E1V7MqIi2XztmPbKSbKt+vR4b91AT/2RtGhcgRJqQqoT6m0KpVEk1hCEChNoCIlBTKgIqUFcUHCirqqwOD7yypG4exv9e9s9cw0XzxD80ZK0jcmq6vLkSCUn7RBwB+B3g3gfm9NEZ3cz4M5QVsUBWjTtvckrxieD4T8+vfGvz4YHEt19xyL//MX6bz8+fjXTc5dyvGy58P/8Y/5//j7966vezYma0bvnhmtS1zuOfzSd+3I2f7E189FY/idLpQ9nSn9+cfOXj5qGbxfFeC1mk0qvV+i0UrVarFZLtFqpziBX60UKFV+lFojFmFIlUmskKq1EqhPiCg6boBFKDl+BEDKYr0IJNcpTQxITB1cwJTqG2Y84orj+eNQTEZKWixw+jsScgI+fxuJSWHYPk686qHWyFFqWRgmr1YDXwUmLY+SlMo8kvK3hQMg+AGYACJMF0UEuE+QxaGgoS0iH5SBHAbMFTI4EocOhDDgMFXBUJpnRrhQruHwliqnxEIR+CAylowwmzqTzGAAfAHD2IfYBgM+GBQDMZSMcAONzQQJCZBzcyEe1GCKBORIYk/O4MmnzwPj6k+fLDx+uPdjbuP9wdXNzcWlqcX5gfa5/dapjZrJlea5/qKOi4YKv9Lj+6mnvuZxIs1VltUovpTtrC7wNFUkTvVUTw7frb11SmiWYEiVUmMIoUhiEKpNUYZZK9CKJQSLQCLQOTV7+ifLijKoTKZki2Z2zmavddVUe1wW18l5/xdrYpZrLKXEG/EgIqwEgugCsn4n0M+AhBnI3hH75ECPiwLs9eernQxHf71X/9sXQ1zP1VXZ9T176bkfDLQfZqNXfKzu1U5P5yWjxn5+33J+9OdFWOnjjxHL7iddL517N5i+1n9wbOftq6eLD2fIfX9T9/nnzUm/58Vi3xai0mNR6rUyvU2g1Mq1OrjcplUaJXCdSGaUKnUShl0rUQqFGwFfzUTkXFLIhMRsUsWAJgCpgjhzmaXFEBkFCpkjDkptZAg3T7ucmHuWlZkD+eFogMSw5kx0Vx9Zaw3QkW+FkYEqmRIfgSrpCwybtYaRzfyCG9fYdJoFyMAjisgEOk4nQ6MghOjeELWAAQiZXBqFyGJdzUREE81gAxpTohBZSq9QQuIwDyzgMlM1AmUyczRYAIbwwtghk4kw6lw6JIVSOogIOl4BhAQLwAaaABSkRRMWFZQiu4iFijthgmti4v7z3dPXho/UHD9a2t5fXlhYXJxbnh9bmB5dnumfHW1Zme1dnmkfbTzdeTjpfEK8N2D8wmBlUVEpqRGdFYuOV5O6mwqmh2pGh26npMUItIdARQi0u1BAiLV+kFQg1QqlRKtQKtA5VQd6Js0fC43DsWCiWQycKMekZBm/8/Knd8fKN4Uv1lalJZiLlIOMmE+tiIANsZAzAhhhISyj9agg9at+71xOET/oivlov/vHZ3X98s/K8q64UFV9ExRfZgmpU2mlSj8ZanrXk//bZwOOVxpmeK0M3sxbbTny6WPDpfMFKZ+b9gdNfbFzZW6j84fnNv79p2hmrPH0s3GZUOS16m0HjsppsZp3JoFbrFWKNUKaTKAxSmU4s0gj5apyv5RNqPq7EUTkXkSEcJRfX8rlyBJZCiAyFJCAsZEM4ExKEYXK6WMs0WmFPBBCZyI5MAuKPAbGpsMYaprMzjU6WxsLWO2CxjonJaRItS2lk2HzwWxrCQg8dDN0fwjgI8FgAxgAwOkQwQAETEgGoDOZKYUTIhgkmhDNBPhMSAYiQjQkAjhiG5Vy2AAJwkMZhMAgWIIU4KpTBZ7L5AEvEBiWwQC0QqIW4is9VYoAEgBQwKIcBMYgpUTbBImPi1559uvDg8dre47V72yubKytr8yvLk8vzw8sLAwtzHdPDTfOTPYNDrUmZsVRCpNDvD3VQooTY8AsFxVdO9l870nk9805VxnhnxfRgw42a8yqzhK/m8dU8vhon1LhQK+Cr+Xw1QagwuVmcfTr1ZnX+jawjGaik3OzoOpZyUSTpTYt8NnF5vvdiXXlykoNIOEC7yUS7mdAIwJkAsIEwsC2EVhUSmvDeB7lG6H6X9/Vc2q8vW777aHr1ekmN2rR5pXQoJ/OqSvPqzoX/+e3E//3P9d9/GHu0cnuu//pQQ+5U49FP5vM/Xzy33Jm+05v9evXyg7mqNw9qfv+icW/meklugtthIG1Gp9ngMOltJr1Bp1Jr5SqdQqoUS1UiiVqIy7ionIsquJgCQ6UIJGRzFRxUw+MoMCbBoGOhNCwUEAKQEGChDAaXzhGzMTEoUYNmFxgeC8UehfyxTHcU0+Rmm2zs+MO8yCiWxwuotCxcxUCVbIEOUlnBtzTsP7DvIO0ADQiFCDYkYIM8OozRAZzBkcB8FQ+TcVh8FiBgoTKEK4NgGcAk6CweHRJBkJTDJsBQmBbGobP4AEeBYmqCxQdZfACQImE4g6/mC1RCVIYhcoQpoEEykCWGWCIAlnFAEXKyqHTr488WHjxce7C3srm2urm0sjG/sja1vDCyMte/OtczO94yOd5R39MGx8QdjEoSp6QcP3/mzu3SnpaLl28WVVzNGGrIG2wqHmguHu+sGOqqDUSTmIIglDyegosrMUyKIgKEI4BwCSLTCTNyUpsbSitSo/JM+tWhhhdb7Wt1eSUy7kzZse2p67evHjvhFx+h0W6z0D42ZxLApgCsL4zdEUKvCglNeX9fLH5w4479+Ujsrx83fzzfWmkwDRRmffvp2hcvVjbqKjoj7N/v3P3336b/9kX38/XGxaGawVtnh2+mfjSd92Iqd6k17cFQ7uu18p3JK59u1/726d2XKzevX8iI9Du8TgtpMZNWM2m3OKxGi0lnMmj1erVSLRXJ+agY4co4XBmHp0JhEQsRsVE5lytHOTIUFEIMHo2B01g4AAkgNsGmc5ksjM3msgAeQ6gEjU7IFWDrbGFSHUNtZ7t8iM0aGogAfeGY1gDwlaGYgs2RsnmKtyf9hAKhIWAIHQkDCRYkBGABm43SmCgNEYOoCOJIIESBclQ8VMplcEMBAYPNZzJwOixBYDEH5COQkEPDmIfgMDrKhEUcNgEyUAYiRWERTEi5MAYCBABLAUQOAmIWQ8CG5FxYzgHF6I32/vWXHy88vLeyu7O+ub6+ubK0Mb+8PrOyPLY8P7C20L8427Ew1dk43G06nx9TeqbxTl5vx8WS6xcDRWfl50uiys4OtRYsDV4eaivtuJk11nU1Lz8NVwg4IoQrYPOlXIlSIJIQYimuVIn0JmV61pGW2xWlSZHXj8Y92Bp4tnn7s43a3pNxlwzipeaipuqTOYdVaeywJgbaS+dOsbBJFtoTymwLYVw9GJa8b58XfG+6yvS0P+r3T+7eay0tU6g2uuue7k1++dnmLw8Wbtu1n46U/8dPI3/+rPPNo/b18brhu+cH6k7sjZ56OZO72pJxbzD3842y7bFLD+evfXe/7s1W/d1rp6M8Vr/LFnSTPtJF2sxOq9GsV2sVUoNWpdbIVVqFRCPhK/mEEudrcI4UhoQgIkK4EgyT4YiYC0tgSITQURaDy2LjICziAHwQIECQj4BCkCujSwwMvR3iy2lSPcPpB21upi+aqzbTxfJQsTZEoAcQEZ0jfjvDBEUcUADDYoQrQbhyhKdEISFA44aCBBNA6QCPCYogBsGiwaE0MITJZTBQBh1lciQoT84Phek0DpOGMg+CoWFcBiCA2AKARbBYGIMvQ7kEBOIwiw8yBQxEDkMyANOgmBbjKBGxRdW/uL705OnS3v2Vne31rbWNrZXVzcWVtZnVlYnFpaHlxb7Vma7Vqa6hkTs1jecGW87WVed4Ck9jZ4rUl68k15ZeuZa+0JI1eTertSqr40Z6R+3JG5X5MpVArBIqVUKNVmowqExmrcmi05nUWpPqWHrcrZrC5iv5V7KSFybufLTR+NX92/c7L5TIeOMV2U3VWWdTjGkQrZbJ62ZyJtjYKBPuCmPeCWGUHwxN2fehM+Sd3mL946Hwv7yovd9UWGk2PZ7rffl88cnWxMSl/LVrp//5evSfP4z+9YvuLx+370zfmuq43F+bsd2f/eVayVrbyY2u7Ncrl7bGyrcnK95sXfv5WdNoS0lS0BVwWIKUi7RbrGa9xaw1GzQmnVqvVRkMaqNJZ7To5FqZUM4npDyRXECIeSjBwQRcTIAyOUyOCAFwgM5lsnkgG4dhIRcWcxEJCkswSIJyZAChYgtVbBgPURhhMwlQEYA3mi1RH+BJQsUGuswIqHSYTv/2u1YsHAAwNoSx2AgNxBgwnwUJ2EwenYUzmSgjDA4N5dDoGIuG0MPYoQyIDmAASEBcKSbQiCAhEorQmTw2KIAZPDaLD4AiEJHCoICNyTi4koCEXDqPxcKZHBGISCCemovIYFAG2GLC5x48W9h7svro4fq9rY2d1a2dtY3t5ZW1mY3VybXl0bW5wY25gaWF3qWxmrHGrNMXjkqzclQXKk7eunKztbztdmHNpeTRW2mNJcGruZ7R+vTmKynVFXlev12lkZnNGrNZp9erdXqVyaLXmTQqgzLxSGTdtTPddyt6Givmxhueb9958/DWw56SS2LeZMXJrsa88+mWEwi9nIZ0srjjLO4wA+yis28eol/cH3Js/0HbvvfrUuWPuz3fbRa97L942Wp8uDjyySebO4sDz+a6/v7l/H9+P/PPHyd+/7L3u+ftO7MNkx2VA7WnNnpzXy+dX7x7fKMr++V8ye7k5fWxS683rvzy/NbywJXc5PBEPxl0O9wuq9ttdzqspN3qtFucTovDbrZaTDab2WQyaLUqhVysUkmVKolEKpBIhUIxwcURvpzApThXiGIinCviwUIUFnFhMReW8FAFHxbDiJDNE8OEGJHrMYWJ6fBDvnDIYGLJtaDSAsiUTJ0S1Ug4b0cKMJQF09kwg8Y8AGJMEGcw0TBAALCEIIsP0jFWGJcBChGQD4UCoWwOCyFgkA9wpFxYjCBSDlfGQ8QoLOZCIg6bD4IiSGwUoQouJIJQOQ8SwlwxhyvkcEUwX4VjSi4ihlkiKDW/YOX5Zwt7zzYePdy4t76xu7a1u7axtbyxPru1OrW5OLY8N7Ax27ux1L8+WT1+5+Tx4rTo0nPtQzcmh69ersuPOXfSnBC4cTnxSpblWo55oe10fUnCsXjX6VPHtDqlzqzTW3VGq8FiM9scFqvdYrGZU47GVVWe6bhVOjFQt7PZ/fJhy9ePm5Yu55RL8a22woG2/IsnrScw1oUwdhsTGWVxRplgJ41Vc4BWsj80bf8h0/v7Sv3i+23uT2czvt+sr3LZhq6W7z2efbo3992XG3/9afE/f5n7r58n//lt308fd+7ON0x2XeutzZtvyXo4dHqp+cRWb87r5bKN4ZKNicpPN6q+fVi9M1p5KTs2I84TH3RFBtx+j8tHUl7S7SEdHsrpsFuddrvT7nDa7E6LyeOy+dx2i1FrtRpsNqPOoFJopGqDUm1QKXVKiUomkIkESolIIxWqRUK1iJAL+AqBTCORq8RypVii5kl1iNGG2y1cyoE5HDytCZYpQCGPKcLfrkwzeOxQMJQG0xhcJixGQCHEFgCABGEIIToBAAIY4EOImIuIuQABsTA2i8eio3REAkMSiC0GMBUh0Eo4UgwUciAxB1cTCpsSk2EgDnIFkErLlylQlAA5EoTQEBwxgkpQQiOvau1fff750t7TzYf313fW1rdXtnZXNjYXNtanN1bHNxbGFhe6lxY6dhe7N0avL3Scme44vdB/vqfnUsrVi/zUFHmkOzHRVl8UXpaqvn7avNxfcj4nYJDQyooyD8dGG5xWpVGjMelNNpPNbrXZLHa7LSUl7vrl023150d6qpYX7j7fbf5q+VYdZWk+bH0wXtLZmHX5jDNTxCmhse4yoGE2dwbk9jHA6oO04n0H0z/cb3zvgzwTsdbqezyR8vPTloHTGeUuz8ZM94OtsY8ejX//1fQ/fpr5r58n//Wn4R9fde8tN8323+ioyRu9lXF/8OzC3fTtvuwv1ys2R0o2J6s+27nx09O6x7PXqwuTs+PdabHe1Bh/tM/td7n9bo/P7fK4XS6ngyJJiiQpp9PjsifHRvndDoNG7rSbHHaTxaK3Wg1Wu8lkMZgtRpPFaDCb9Gajzmww2gwqvVKpleuMGr1Ro9EqtHqVUitTaEQqjVivEVJ2sccpspn4Rg1fJyd0irdnybJxkIGymBgbEHFCcXYozgrF6EwBROODTAEEEBALZdMReigUhohRFg6yCQgUIYAIBiUcjpLHEsFsMYer5LP5MAsH6SiThbOZPDaby5ZKsfgIa5zPbDcq+TJMbBBKDRJcxnNGRI6uPll++sn6k2eb97fXd1bXd1a3dle3txa3NqY3VkbX54eW5rrmZjs2Frp35u/em697Ml2+N1l65lo+fizNkxpRVhDdfil4q8BRdlRRma6f6cjPPe7UiuhZR8Pz8zItTpvZYXG47HaHzWI1m81Gi9mUlBBVW37qTl3eWO+1hfFb9xca+zJjLmnFzzsLH81VdtzJrch1ZYmQkhBGbSi7hwFOsZEBBnT9IK3wgwMZ+/eb3n3/hBSav+neG0v59tHdxxOdFXbq9pGUucGmnY2Br17P/uuHmf/4YfTff5n85fXA443WueGbHbVnh+oz17pzR2uP7A6e/mKlfGesdHXs6sfrV395Xv1qrb7xUubpZF9OQiA7MSo1yh8b9EX7feEeT8BDeSiKJN0k6SRdDpfDareZrBa93Wa0WAxGo9butLhIh9NpM5kMJpPBYjFZrTazxWqxWE1mk8GoM5i0JrPeYNLqjWqTWWvQa/VanUqtUGllWp3EapTZdVK3SeHQyixqxf+mgQkQABsHWARAJwC2AAqDaQfBsIMcOlMAs/kwmwfSEHoYQoPEXFiConKcK0VZfCgUY8JyHkdBQEIElfO5KgEsQxkYi85lgSIE5CMYgZAWZaLXcjzGF6CMUjWPJ0EJmeD46YKFR58vPfl469nTrQdbm7trGzurW9tL29tLu9tzGyujy3MDi7N90xPtG7Nde6utz3baHyzU781WTA+WXKo4WVt5PLs0K6PoWEVhsLaAqkw3DTVkXi2Kivcr4oPaivNpPg/p8bqD4X6SJO1Wi81idzicSYlRN8uzm2+cGe69ujTbMtNxpUiKj6bH/OVh3ePZypb67EtZjlwhfIUG1dPADhp7mAl208GK/aGn9+0/eSDE8s6+JB5t/ir1oD/hzcPbOyudk1crSuTGjpKzO9ujn72a+/2rsb9/O/yvP038+vnws632lalbnQ3nempPzrZkDV5Puj+U92Ti3O74pc3Ja4/my394VPXF5s3262fKc1POpEZlxEccjQ4mR/lTogLJUeHRfo/P7XS7HC6njSSdbreTdNo9bhfldrpJp9PpcLtJr9drt9scdpvdbrXbLA6H3Waz26x2m9VqtZgtFqPZZDSZjCaTwWTSWUwms8FsNOj1Jq3epDXp1Wad0m5UOU1qq+HtTjiRnkCkMKbEcA0fkiAcKcpAWAwuwOLDTCESymOzCIBJsOk4g84HYCmKynmQEGLy2DSUSScglhABBQhHgsNKHFFhfLWAKyM4chyRERCfxyNQCQ6FO7RJkQ6tWiCU4GKlsriydvH5ZytPPt5+9nTrwdbWvfXN7ZXNrcWtnYXt7fm15dGF2b7FmYGZya7V6baV4StT3Rd6bp+Zbi/aHTyz0Zl17lyK5lgKmX208Fz8jbL4S5nG+gvBmsJA0VFDgld6+VxKSlyk2+12eymv1x/w+SLDD/vDI1OOHK4uz2q9WTzSX700e3dvubMvK6nWIn49cPqzzeut9SdLMq3nJEgNC21mcXoY4CATbqaB5z4MSXt/X9b+UOs7ByLZ+0YvOPYGEt48qNteaZ65VXnN7n043P7pq7VPXk799MXA374a/Ne3Y//4burlva61qYaBu2Xt1TnDtzIGqxOfTRa+mL+4PVryYObq4/nKb+9d/2a7dvB28cXs5NyjkcdjA8cOR56IDc+Ij8xMiExLiEyI8oX7SIp0kC4XSbrdJEmSTjfppNwuj8fjcrmdDtLpcJEk6XI5nU67i3SQLqfb5SSddpfTZrOarBajzWq122w2m9VstljNFqvZZDLoLGa9xay3mvVmncas11iNb/dMC418SI4gKgw3igE5lyWCmXyYgUOQiAtKMZYQYRFgGJceygljCSFIzEUkKCrnsfkQIESYAoQt5YIiDkfEwxUCkVasMCrEWimhEAjkhForchhlCT5LZrw/OdJh0IrVGqlKq8kuvDD/+OX6s092nj7dvL+1fX9j+97a5vbS1vbC5sbMyuLwwmzf/GTf7ETX7OitpqspNaXRzTfSh1vPz/Xkd11ynz6iS83wZhVnhudlJBRn1pbH9FbFDNQdqTsfEeni56Z6c9LjvV6/NxD0h/sjIsJjDscHo6OPHku4VpbTWHeuv69yarh2a6X15fztJr+hM0r10fj5trr00rNUmZ64yeC2sdA+BjLM4N4KYWd+sC/1/X1Z+8Ns735IHvygNdNwryfmxfLFT/dGGtOO3k5JfvFg8smT2Tev5/7yzfjvXw787fOBv74ZfbnTsT17Z7T9SnvN6a7rR0frU59Onn04dnpjMH9rrPTVRs0Pe9e/u39jtOVi/onYrOTgqeRgVnwwLT48PSk6MzE8MynyaHxEVICinA6Pm/JQXooiPRRJuV1ut4uiKIry/PHpSZIkSafDYXM4bE6HzeW0k6TD4bC6nHaX0+502uwOs8VislisdpvdYbfarGa7zWKzmuw2s91ictotdovpLQ0CIx+UcyAFCilxhhhhy1CWGKWhbAbGBkQcRI5zpTiLx6ajTLYAAoUIrhYSGhEixRApxpHhHDnOkeFitVSslPLlAlyM8yWETCnUqHheq+CIR5nuN5xJ8uekBvyUQaEUy5XyYGzCyMbu1kefbD1+vL67vrm7trWzurG1uL4xu742tbo0sjDbOzfRPTnaOt5/o64s9va15KH2wv6Wc+03szpK3J1l5LFTQUFSIpqaFp2V2FAWWXfW3HjR33A5OSfDc/ywseRsUkxERDA80hd0B4OehMT4+KT448fjr5bl3K45O9x7eWG2aWWt9fVe2/2bp6vF0NLVlKarR6+WRFY4ZDfCoDYG2sfkDtKRmoP0kx/uz/zwYMaHh+zvfWB9/8NrkbK1u757o1lPV9qv+vzthdm7az2Pn85+++Xyv75f+Mf3439+M/TXN2OfPex6tNIy03+j7UZ+Z3XafEvm66Xzj6fydseKtsYufLRS+fPT6u/uX59uv3A2Lf5EYsSZozF5KRHp8YEjMb4Th6m0eP8LqozXAAAgAElEQVSx+GBStD8m3BcV9Ad8Xp/P4/d7A35vREQwPDzo9/spyktRHq/X4/FQHo/7j0WSLofD6XQ63W63y+VyOh0ul91ut9rtVqfT4XTaXE67w2azW20uh8NmtdhtVpvF+pYGSArDchRR8BAlDspQhhBiCBGWAAEECKoSCA1ynpyPSniYHIfFXI6Ux1UQhFbCUwt5SgEqJ3C1iCPFeHIcVwi4CgGmEos1coVGqdFK7SaRxybxO9VRXqvdKFOpRUqtTK6UxyYfnd59tPPyk83He+u761u7a5v/Pw0ri8MLM90zY+3jw80j3dWtNWlDrQV9TQWdN9N7b52Zvnt64e6xsvITUWcz8i6dul4Y3VBoL00TXUhTVxfHVZUmBp142dmYjOSYuMOHY6J9MdG+uMPhsYcj0o8fvlaR3XT9dG/duenh+pWllmcrN160n6mXwmMFsU21OeXnvOdN4rIwdguT28Pk9DDAqoOhhQcO5h8Izdh/wPXu+8Z/O3DWgG21RG30ps60l5aYrd0luVtLnbu7Yy/vD3yxdPv3j/p+/2L0t69Gf/i4/9Vu98JIfVttYVfNybWeM6+Xi1/MFd4bLdqdKHs8V/7nj27+vFe9NXSp4GRSUlzMiZT47CPR2SmRxw/7Txz2Ho2iUqK9yTG+5NhAbKQ33O8OBLwej5sknR4P5fF4Kcrr8fopyuvx+NyUx263O50Ov9/r9XpJt8/rDZjNdoedJEnK7aZI0kVRLrfb5XTaXQ6Hy+F0OVxOu91us1gsFovx7f8wWUIYlHBBCQpIuAwCZPAhBh+m4wBHjvP1UlwnxmSEUC2WGuU8BR9XCQmtWGRUElopoRIJ1GKVUWGyqNykzmyWS3Qivl4q1SnlSrVGp1UbVTKzlK8T8RVCsUyk0MoVBqVEqczILVh9+snW81cbjx6s7a5t3Vvb2lnd3F7a2JxbW51cnB+cm+6eHuuYGGkd7rp+o+TwUHP+ZHfZeFfheH/p8kTN6kTNcv+l2Z6iqisnr12ILzmivJBAXMww363MqC6MMUkYOSmWgszouJiIuLiIIylxqUfi4+OiMjITr1fmVOUcLvRZpvvrt7d6Xm3cfNJ6skoUNlpwuOlGVmWRr9Aivkhj3WUgXUyoiwnUhtCKPzyU/e6+9A8Pet/fZ3jn4DGcuVofvdaVvDV67XLA25qftTTbPjfXvtFbNZYeHAw3fTp0+bc3Qz++6vxir3t5oqGtobi95tTO0Lk3axeejOdu9Z/dGi55OFX27YNrvz658WT2Wknu0fjY2KSk5KNJcelJUccOB49E+RKDVFyQig1S0eHuiADp97m8PrfL5XA4bDab3WKxOV1ut9vjdns8Hj9F+ewOl9P5R9hwU56A0+W1Wl0OO0WSXpKk3G7S46EoiiJJknSRbhfpdrkpknQ6bC6Hw+V4++0aWEEgCgEk47OEHBrOZvBBrpLPwEFUyUdVAkSOozJCoBZLDQpMRuBygUgnl1l1Qr2CpxAK1WKPx5KVGpV/LCIz2kHaFAI1X2KQqwwqhVYjUSl4ChGq5hN6kVAnVdt0GrtRbbZeqLix9fLLzWcfbzzaXb+3urW7trWzurW9vLE5t742tbI0Mj/TNzPePTbSOtpbXX8ptqkqubvh5FDz2fmRK4vj14baLk63nl1oOXGlILymKPI4yTmXJLtdGj/eUjR85/TF7EBBmr2sMDE56XBCSmLSkeSjx1JTjiRl5xy/UZFdcTw8z+uYn7i7sdr8Zrdx9UJsrZK5czutperY9fPh592yy3R2C53byUS6GeCtEEb+voNJ776fti8k+MEB/bsHouj7h0rInYG052u3mnOOV4QHFyc71tf6fnyz/OtaZ6tStFiQ+J/fj/3yWdur3aaVqYbeloqWquwHY8Vv1s69nDu7O1Sw2nfu4VTZ55vl3z+oejhbdTk/LS4qIj4hOT4hMS4mIiE6PCk6mBIbmRATER0RiIwIREZEhEeE+3weknS5XKTTSTpdbtLtdbu9pMvjcQcoT4Dy+L3egNfr9fl8Xp+f8gS83iBFBdyk548DKEW5/4gdbreboiifx+P1uN2kw+N2k073WxqYEi4gJ2CFEJELYCkPECG4RsRTC8RGmUAv5akEPDlfpJUI1SKenEBlOKYSaiiLlrIQWglPLjCblRkpgXMnwouSvSlBs0yJCQwSkV4mUEr4ErFAKhGqxUK9RGJWKu06td2gszmrm3q2P/5y6+mL9Ye767tr2/c2tndXt3dXNrcXNtanV5dGF2YHpse7JkZaR3qqb11Nra9MGmw+uzpWNdt3abApb6Dpwkx3+eC1mMZCe3UBeSwgLM023yqP7b6VN9VXvrd8a6T5bM2l5IzMpKPpmSdOZp/MPZ2WlZ2fl1NVevLWxYxcyjR0u+z+Ruuzscq7JmI4KHvQcbK55lhlUeC8W3KFCd2lczvpUDcDaAhhp31wIPKd949+cMj//n71O/uiQw+2Zhp3Bk8+XLq20VFXoDF3XT7/5P7E169mXw/X3TUrPu0r/e8/j/z6WdsXey0rUw1DnVXN13PXR4s/Wyn8bPHs3ljRWv+5BxMlX21d+dPe9Y9Wam6UZCfERMUcjouMjg0PjwgPD4QHvVGRwejo6Kio6PDwKK8vnPL63R63x+vx+QMej48kKdLtdVM+p9PjdHqcLo/T5SFJj9vtoTxeyut1U17S7XU5KaeLdLmcDofT6SJdLpfT5XQ4nU6nk6JIiiIpt9PjcVPU2xroAgiQYRyVkKsQcKUEJOQQWrHWZ+ZphYgEwxQCQi3GVUJMhgvUIrFRLjDJZC6dyKZG1SJCI5WqRC6HKj7ccizKeiLWbTJKMDUf14olerlCr5LrlFqbTuvQa+xGrcOktWstFNU2Pr/18rOtJ8/W7u+sbq1t7a5v7axs7SxtbC+s/38aJsc7p0faR3tvtDXk9LUU7izeXpm+Md5bMdVTMdVbPngnr7kksjjbkXXCkRZnyj6srCtN7Gkr7W4r77lT2FSR3HDx8LmC1Iyc3JOn8rJyz6Tl5J7Jz6wqzbyel1Ie7jptUA1XFLZEkjdknO3K+MU7x5tqjleVRF/wKcqZUGMYp4sB9rCA6yHMxPcORPzbvuT39/vf+0Dxb+8nHAqri5CstKVuTRQ/WOxqPZWbqzfsjLZ+tjTQRDmnTkT97X7z3z5u+2av/s2DxvXJ2pGemrtVeTOtZ55NnX48lL7dm7vaV/B0tuz7e9e/v1/x9W5t8/X81KTEuLiEqKiYQDDc4/N6/F5fIBAIRoZHRPmDEV5vkKK8bsrjpjwer9/nD3q8fsrj9/rCPd6gxxf0ByIpT4B0e90eH+XxeX0Bj9fvIimHk6Q8XoqiXCTpclMuN+kkXa4/dhiXy263u1wOiiIp7/+mgQcgUh5PJUJlAgBHOBJMbFIIrSpYKQjDYVCKE3oZqhLyVEKJSaFy6vlGKW6U8k1yTCUg1CKlSakySFRavkaD640iqU6IGySYQSzQSeQ6pdygUDi0KrdR6zKqbAa1Xec9HDey/mDjxScbjx+t3ttc2Fhe3V7b2F3d2Fnc2JpfX59aXR6Zn+mfnOiZHG3vaymrLQm/dSmm/WZa9+2sgcZTA7dOdtccr7yYUJjnT0wLBI5Ex0br4u34lYKY0d7Lk0N1rQ15l854yrO9V0pOZORk5Zw6k5Nz6lhGxunTx6tK0wsT3OkifuIhZjoDLaQBjVrpUnXKWHVsU2Xy1cLos07RORr9dhjSzoTbGUD5AXrCuwdj3tmf/P7+iPf3Kf6Pd+P3hVwyQPMNiVujRfMTDTsTneWkt0Jva1BZq0B+p93YQiomi6I+Xbv6pydNj5ZuDndXNVXmDdWe/HTxwtORnJ3e0/dGi14tl317v+rnZ9XfP7zZVV94PCUxPj4xISEpJiY2GBERERnlD4R7vP5AMCIiIioyMsrrDbjcXqfL46Z8Hm/A4w14feEeb7jX97+Wm/JTnoDXF3BT3j/EUB6/m/J6PF6Px0tRlMfrIUnS5XQ57Q6X0+l2ukin0+MhKYr0eN7WAAo5iARDJDyulI+IMKFGwtdLOVoxqldACiFHJULUIkRFoGq+wCCVWNWoWohqhXyjFFMJBFqJWC8jVAKeiuDIuRwlxlXyMK2Ao+ZjKoFYJ1dYNQpSJ7IpFE6dymGQWzWRKanzey/Xnr9cf/xo6d729Nry/Oby2u7axu7S2tbc+vrU+vLo3HTf+Hj3+EhrT1NxTYGjpsBeVxZsrY5ruBy8Vuo7fSacPBJrOxLpS489nHs0KiBLsvNyj1hrr2RMdd+Y7K+urzyWf8R57UJydm56VlZO9sms4+npeaeOV5WmNVxKv5YQTMewrpy0qfyj1wRgs182dinqTnlCWTaVayby6Yw6GtREB5pDWcUf0mLe+TDmnQ+TPzgQt++g6v98L+aDQ0VS9njV4a3houXpWysTdxuTjuSC4gatpYbNadfrntcV/7jV+ONH7W8e3Pl45+5we1lzzdnWq5kPBs7c6zm+3Z35Yq70o7mSVytl3z24+v39moHb+ceTDsfEHI6Ni485HBcVHRMVHev1hZOkl3J7fb5AeHiEPxCkPIHIqNj4hBSvL8JFet2U30353ZTPTflJt89Fep0uj9NFkW4P6fa4SMrhdDucbqfL7SIpF+l2kaTVZjUajRazxWF3/JFhUiRJud0ez9sTAlGVgC3isEUcWIyiMhxV8FGdGNXLcKOSp5NCMhyUoYCUy1FgXCWfp5VwlHxULRCZ5bhWxNdLCa0IU/Fxo5RrECN6AazhcTU8VMHD1UJMKzL67fZwp8alk9rVfKME1fDjT2atPP9s9emLtb3HC7v3JtdWp9eXlrdW1raX1jbn1zem11fGFucGJiZ6JsbaB1pLL58yXTqpbbwS1XvnaEmx93h+0H0s0nT8mCszITI7Ni77cFE2mREtyz1BNjcUzw/Wzg5cb6jMjLHxL58NP3cuMyMzKyMzKyMnNzf7+JXio/WXM/J8hsojETtzd19t3FovTbqIHWpOt9+uSChMN5+x8s8xwathzIYwZhsNKD4QFvPuBzHv7Et8d1/SBwdV/+093wcHczBmRxG1Nnh2c/rWYM3FsyrdnayMT9b6Htwo7HToXjRd+Pdvhn582fFyt+nBUv1kz5WOO+cbStMHLh1eb4t/PpXzcvbC85my12tVX+1c+Wb72lRrUVpiVDAQDI+M8Pr8Hm+Q8gQcTspFet2Uz+v1+30Bj8dPuv2BYFRE5GGHk7I73A6H20V6/jgfUB6/1xck3T67w2V3uGw2h93hcroojzfoIimny+0k3S6P2+kmHS6n0+1yki6n0+V0/hE3SJJ8e7KwwqlniRA6ATJxkE1AgIjDM0gxvQLVSHlqMYMPsYQQSwCyCDaTADkKgtCKRXqpwqaRWJR8g4ynE2JaIc8owcxS1CKFdQSmE4j1ErFZQZgVOp/VQBp0Lp3SpcN0AqYEziotW3355eqTF2sPH81t746urIwvz8+uzC2vL6xtLKxtzKytjK8sjs7M9E1PdQ90Vp1K0SV7OGdT1ZXnnJVlwbMlCWdKU5PzkovLj929fqz8YsJE65nWG+lncyIa6wtmJuvHemuaqnKTKdHlHFdF8Ynj6WnHMrMzsk8fTYi+XHiktiL9bIT9Wmrs5vSdF+t13y1duW5Gm+NNty5EnUrRZRjQcwygmg7coQOdDKj0UOix9z9Mfv9g4nsfxr5/QPHf3nF+cDCdRb+TYVrpy9kavd6cnVZscY20Vj1+MvB//WV3Iye+2Sn+6X79Ly/vfvms/eFS08xAzVBnZV1uSt0R627P0V+eVLycK3o0duGT5Wtfb1d+s3VtvqM491hcRDDCHx7u9fm83qDXF/R4g/5AZHhETCAY6fMHvf4g5Qm4KZ+L9LhclMfr8/kDFOXx+vy+QNDrD3p9Qa8v4A+Eu0jKbnfY7U6ny015fG7K66a8bo+X9HrcPs//Kju4yT8uR//A4HK9nWEKjHJEjgMiziE4LAQKAwUILCfYUgJVy1GlBBSjdAJkECCDx2YTEKogJEa53KyUmBQKh46nlUBKHJBjiJLg6kWoRQbphICCh6kFhEEqtKpEFqXCppJZ5EK9GFHgqE5S3ti8+uKr1ScfrT28P7uzPb66MrGyML82v7KxuLo+v7o2s7Y6ubIwOjfTNzPd09t1s7w49cxx8lya7do5X3NVSs+ds53N57qbz/XezJ26k1Z1Lng+K2qm8+LNS8m3r+X2t1R01BY3XUovzXBczbZUnY1Lz0w7mpmdnZMXR7lK0iKqLh6tPne8NDlisLHok9VrbxaKbjixrnhTU1lcVpI+RQUWMRi3GUgLDWylMa8dCjn/YWjaewdj3tkXfG+f7L+943j/4Gk60JioWuhKX+0ru5kUe8UfPtZzc2ez58t7g2MnwleK4//+uv0vn7Z+86j16VrL3FBVx5WzR1AsV839aCz/16dXXy8VfzRz4eOl8u+3K7/bub7Wd/FsWmIwEO4NBPxBv88b8PkCgWBUMDw6EB7tC4/yR0QFo6KD4VH+QLjPF/ij/hgeDAQCfp/f5/P7PV6fm/J4PL5AMNzr9fl8PsrjdVM+p8vtdLlJt4fy+txer8PlcjhdTucf+abHRVI2p8vucllstrc0cBQ4IkMhMYdNgCFg2CEoLIzH/n+5eMv2uNIsXfO6ZqbTTjPbksUhhYKZUQyhgB2xee/YwZIsssWyLcuyJIuZwUILLWa0ZJbZTidUVmZ3Z1VXNZ2GAzPzA+ZDnvng/g/3u9bzPGu9y48bTleKGSoxXSG4yosI4NLC+JFMCY+rFAr1MnG0nKcVC6JkXJ00TMLy54aFihiROkG4lh8sYweLWDQZmxMlFsYqxNFyWaKGFyVhq3hMFV+YEN0xNb/3+ee9dx92D1+tPt9ffLyz8nh7dWdta39zZ+93GhZ2NmfXVyZWlx/OTHSMDdUOdJU1lKe2VWa0VGT0tN9cmWtZnm3tbS0ZbcnqqUtVGRKcTltNIVqVAbXfcHTkOesywVKnrjErpi7P6PPiiMPl9KUjSQlpZn1Nib2pKmO05+7ubN3n7epf1m9XKgKHvPGtd8lMTEUKg6/7+XVeDev2C+3wC2i57F9/IaDw1Hnq1Gng9Fnx0WNxJ8/fCorsR5Urva6tsdK+TG+l0bQw1rUy1bHRV/Fx4v5//2Hsf/7t6D//8ODn190fdro3x6qyo5VkCK1IJ34xmPtvn5r+clj9908qft2795cXdX992fx6sfp2jtMG2MwWKwAARpM5xWixACBghQAbbLFBZhtktoEQiiMYCSOYDbRZADNks6IwaLUYjcZki8UEAIDZYjWbAYsFMJvNRrPZkGJKTEpJTDIkJaekmExGkynZkJKYbEhITE5KMiQlpyQmGuISk2LiEmLjE75On+SsIEHYVU5QuDgyjB8ZzI8M4Ib5sUPCZbwIlYCuEtLk/DAxm6MSc+UinlIsiFYK41SCWDlXKxJHKTlqMUMhiJBxmHpRuJoXJmOzNWK2RsSLkwlipQKdRBynEiSo2HoRRydSmg3D67t7n3/Ye/d+99Xh2rODxb2t1f3t5Z2VpZ3l9b217b3V3Z357a1HqysTK0sPZyealxa6NjdHh3rv93eWd7Xf6W69Od5/99FUy/h4y8xQ9aP+W5bcLH+DTZsUn+ME+4vTH5ZmTJRl1HrMuWZheWY8jiYidhfh8Rr0WjxKdu8Gfv9u6vhg9c5K9/JY6WS+tUoQMpyVUl0EpYEShB/qvhJ470rQnYv+lRcu91wJ6r4SVH/JL/PUGejUWfmxk/rjZ24GhLfG8Zdb7OujJTP3b5boo+d6G/e3J/7wfuk/flv8H7+N/ccfhv7xy4M/fuz9sNc1ejcbDQ+rd2MF0coaSLXaZt8burbZ493s8qz3pn1eLXuzXF1VkoZhGIqSKEZaYdgEQL8HSoAVtEIQiKBWGAVg3AJhFggBIAiw2iwWADCZbBaDDTAAQIrV+r9tpyHFZDKlWACLGQBSjJYUoznFaDakGA1GkyHFmJxi/P81ZmJ8YpIhxZSQmBQb9zUNdK2ApmAHi+lhUma4mB0u5tAkrCBeBE3MZqhELI1YkqDja2VCrVysV3A1UpZOyo9Tygw6UYKKH62gq8RsvSpSJhLFqhlqQbiSzdLzI9UCbpySpRVytEJRgkpk0DJ1IqaCl4zjc0/e7H76fvvt2+1Xr9aeHiztbq7ub63src9trSxsr27ure/uLG5uTi8tjS4tjU6NNe7tjr9+vba2+GB8uGVyuqevu6KjqXhqtHl2ovPRWMP62L3Cypv+3qJTKWQ0gHbn+ZrwlInC9IclvkJAnYOpbUg0gOOYg0rRq41CVg5lvFPkbG8oGh9p6K7J9/Ij7umFg4W2W+nJaVa5XRzh8gvIuuCXcd6v8MKljiv+I36BHZcCrp26CJ86Jz12Svnt2dv+4e0yzqNy2+KDG6sDtWVxSW2Z6c+fzHz/efUff57/z18H/9uPff/64/Af3/UdbndU2y25GsVYZbFbzEuXhN93KpquJ7QUpvSUQTMtvhfTRYdLVTWlGYSdgDAKwuwwScE4hRIOsxWy2GALiFhhzGyDLRBugTATiJhA2ALCZitkNANGo8FsNgCAyWKxJCQkxccnJCUnGY3JZrPJbLZYLBaz2WI0mpKSU+ITUmLjkhMSU5KSjYlJhvjEhPjExKRkQ3xifFzC13emI5UCllrA0YkF0bJwCTdEyA5X8BgqIVstYiiFdDlfEK2Uxet4KilLzufqJAyNKETODldxGRqhMF7NjVGxopR0mZilkXOjFBEqTqgsPELFF8TpWBoRU82nq3gMnYiu5PFUEtDlXXv1eefjl+23b7devlo7OFjc2Vje25jdWpveWJvZWFvb3djZXd7anFlaHF1eGlue6/7556dfvn+8utg3Ndm1uDiyMNs/Oljffi+/ozy/p754vCWvtiJfnH3nckG9xFdUfz3Dp1WUIrbZ2xmDeVRDptWBxyZZDAajwRitjWLRSSC2IAerrc8bHG3KthhNIbRbLnMOrvUY5alWhV0YknrlStr5K87TV91nLt29fKX/ytW2C/6u4+dtJ8/Lj5+SfnuuyC+8l8MfyUqY78teelg3kH89V6HbfNj1y09b//THpX//5cG//9r/nz8M/va2/81W+z0wqQpIvpUSZ/L3u6bjdV1PGKkCphvJ2U7v7lj+6/lbL+fvNldkuT0O1O7CHF5HarrLm44SDhAjYNwO44QNQUEUs6GkBUIBCAVgDIAxAEIBGwJYQQtgAWxWwGa1Wq0AYLFZLYDFaDalABazFbBYAbPJlJJsMCQmGX+Pp1KMZqPJkpRsiImLj46Lj4mPi4n7eoYZyqYzpRyBRiSKkrHUIqZWyolW0NXCCAUvRMKiyXmRapEwRi2MVgv1MrZKwNZJQmXsIGFEmJTF1ktV5li6RhAm4zP0SqZeHqHgRcrZ/CgFV6vgaSUMJY+tFbPVYp5WwpQIvTeKdt79tPPxy/bbN1svXq4ePFnY2Vja25raWB1bWR5fXV7YWNnaXt7YmFtenlhcGH28Ofan317/9a/vD59PrawMbq8/XJ7tHmos7SnO6inObM/3tuc6a7OccaTzjO92SM59e/5NI0miNuvQDfdogXvgBnYn3ZqYEqXSa4QMuiDgKhCvup4JV1Rn9Y7W30v3WMKYVKyKMilwg8INSnFV+A1aeOYFf/i0v/n0Ze+pi5UXrtRe8ncfPwOeOq87cVbw7bnUSyFtNF6fPWq6M21ponZ9rKMswVRls304GP/t++l/+2Xwf/x54N9/6vvTm+73m82VYHwtbn5Uczs3Pi5DKRzJMy40gZvtzq2B7N2HxZ9Xyz6vV/TWZqV6KZxyOTzpvowsT1oGYXfaHS6CpEiKwkkSwjCzDUwxWQwppiSDKTHFmGIGLFbIZLaZLIAZsJgBKwDYINCGohACg1bAbAXMNsAM2iyAxWSxmCyAxWyxGM2mxKTkuPjkpGRzYrIpLjEpISk5MflrhynRyPgqoUAjlMTIOXoJUyuha8Whck6ojB2m4ESohEythBetliRE8XXSYH54mJQTImGzdGKGRsCJkgviFLw4eaRayI/X0tXSID6DKeOzFEKWQshVCjgaMVMpYsoFV5khYQLOncbO3Y9/3Pnw3c7r19svX64+eTK/s7W8vzu3uzW2svxwZWlyeW5lc3Fra3FtdWr+0fDKbO+P3+9//93W+1dTrw6mDraGJ7ru9BdnjN8tmCy7PnEzZ/pOwUBRqtuBh4Ges87i8KIafuk9HYF2Z9on8l3d2fid6ySEJSm0ctrly/RTpw1aSVYaWFGW1jNcMzTSlJqUaLl69UayEouX4kncXCfYgNu9QSHGU5cMZ69AJ85fP3v5zkU/z8mz0OmzUcdPc4+esZ71K7gSWmtUTDY7pwdur850N5DOsnjD56dT//q3C//3X6b+8x8G/+X7rj+96Xy33XwfTchP1D5dGeqrKPTwGe1e/VILPF5lnWr2LA8XfFq5/Xf7dSON2TmZLk9qOuVOc/rSHN5UwuEiSAeM4ThJYgRpg1Gz1Wo0mQ0ppt+TaZPZYjQBRqPVbLWZrTYLAFqtEAhCMAwiMAiBVqvZaDUZrCYDAKQAlhSbJcUGmCxmg9GYkpRkiE9ISUz+3X+aDEbTVzTojbHqZK0yWS2Ol4dIIgOE9ABhZLCYESJmBPDCw+W8CIVAEKtVGxPYGjFNwgyT87kxKolBz4qSMKPlvAS1KEUXLIykywVXuZGBvMhQAZMmZgazw0LYNKZawtOreGopQ8ZhqmXNYzO7n3/def9p5/Wr7Zcvlp/sz+5sz+3sTK+vTqwuTW2sTq7ML20tb28tbqxOzU73N1TlLs31fXy79u7FxOun48sjVY05yPDd61MVhbPluTN382crSyZuZT4ozMhNS2djmWeu3b1aWstxZ9a57Q/T8FwCVmGYJdWdHB/NDgjk+/tHy7lpbmvBDUdbT2Xvw4bSXDvkk18AACAASURBVJc3MiRPzMSjxTd8eHd3d0v5PQePl3DyvOXMBfzUBe+ZSxlnL2HHz2BnzulPnmIfPZV8xh8/fyVHGTnVYJ8bKZ3pbbiTaByvvPPl0+q//t3i//vnyf/12/C//KH/p8OW1+uNbV6QCAvtueFrz3JaAv0KEzkrbdSDSst4I7U8kP18KvfHzYqZzqLcHK8r7RrlzbR70wmXD6VcKOWCcDtCUKTTg9gdAILZYMwM2CyADbBCJsCWYgIMBrPRZDYBVsAKA1bYaoOsVhtos0KgDYVsMGCympJtVhMEmCCTwWZKhqxGCLQAgDnF+PtQw5KcbEpJ+ZoGYaJaZoyWGaMlRj1NyaMpeYFi5lUeLZBHC+DRwuXcSLWQrZfyohUcvZSlFdE1ElasWmyIYumlEWoRN0HDjVcHChnhEl4AkxbKjwyXsGkSVpiYwVDzuXFqGZDMjdFEqoQ6GBxa39v9/PPOu4/bh6+2Xr5cefrk0c729Ob61PrK5NrS/Pb64vbq6u7yxuaj9dWHj6Z6M8nE+0Wuxxsjb19MP9nqL3MlVFAJExXXH5UXzNwtnKksHr+TM5zneZjrbkp1xeLZp/Gis6lll+y3jHiaw4ZJsbTLmVWRWbd0IMwLpUlCr+j44YQlPt2JNLTd7Rqorr+bdjdBmsOjZ5JQ19BE3+Ri74MhX5Q+4dIl58WLdy4HZJy9QJw6b/72NH7qXPSJ06wjJ2PPXjGeu0DwQoaroOXRkt6S/Cor9nR14u3rhT/9PP/f//TwP3598K8/9v/8tuPtTsdwngfzu0pcvEJc8Y8/e9Erj1xsIMfu26Yb7Ou9GbtDmZ9Xbs/2FObleEl3micjz5t5w5OR68nIJT3puMML4Q7C6cNdPld6FuVNAzESABErhAIgkmK2GUyA0WI1AqDJCpkBCLBCgBW02kAAAGAIhEErClkhwGQxJgPmFMCcAgFmxGqBrCbIZrTazGaLJcVgNCSnfEUDU82na0QRWqkgJVYKJETqpTQ5P0TMDBLRA4URITImTcmP1Aoj1PwINS9Mzo3UyjiJUSJDdISCHyRicWNVvDg1XSsJkXBD+SyagMlU8FlaCTdGwY1V8OK1WhyKRiCVMcmSmjnz5M3Oh++3333cOjzcePly9enT2Z2t2d2N+cebU+tLC9tra3sb69tL6xuz25sTc4+6izzRhXZFZQm5PN/ZeMedmiS87TC03nAMl14fuJndn5c2UuAbKfI+yHY2pLlj8IxTcOE3ltwjUPHFrJrLnjuX8uuvFLdfzK0LTiuIVEULgi4pGYGJMn6cgFtRkdveea+hLL0iRV0Spaurbx3ZeH27rndoaq4mL8sj4t0ODugPCGzzC8g7F5By9BR85nz08dPsI6f0Zy+mnD1npPl1lxoXBvLacq5VUu69rcmXL+Z+/X7pf/559n/99vD/+W3qj2+6X221LzcXX4uMuBsXXQsZU64GOUXc+QbHRD04XAOt9WXsDGZ9t357daiwND/Nk5rpTM1y+q45U7NITybu8JlB3AziKOVDHF6QcgIYYcNIK4ybbTBghc1WyAwiVgQDMdICYSYrZAEgs8VqMgMmi9VoAkwmCwKBOGRFQYvNZgatFshmRSArarPgNjMKmmyA0WhITPwveUMwLzRCxqFJ2Ay1RGGKEyZqGWpxqIxHUwpCpJyrAjpdLWLopOwoebiSR5cLAngsuk7OS9DSVcJgMZuukYSrxOxYDS9OJ4rXczQypkrCjlGzo9XSGD3udOeVlBaVVyYhiMVzbeX1dzsfvt96+37z8HD95YvlJwdzO1tLj7eX93dmt9Zm1pdX9rbWd9e399YO9pcX5jqrCpMabyZUFNma719vrrxRXuCpqyhqqSsdaro9XJXdd8PVnmEfvpUxcSe9yEtEIBmn0uqOOe4dy6g7dXfgxO3uMzcbpLertLcaA3KrQ4gMFpMrCLuq5kVECVm3b2a0dVW03c0ukbIyhKLsG8Ul9zsLisuHHgzVVxTdh1Ia6bRR/6DFoIjaC0Gmb0+mnDyj/fYE48jJ+LOX8QtXgJBL3cXJM315fXcKyihia2f8/du195uD23Vpr5sz/vvn0V8/9B3udKwMV+RJBVOlOVuDNVAEDQwNa0lLnG6AJpvQxQ7v9mDmD9vl+9O37xamutw+1O6EMAK2O2HCabQiiUYQQCncnY46fZg7FXX6UIcHtbsAEAGsMAAiFgi1IrgVwQEYM9kgk8WaYjSbACsAwSYrZLTYAKsVQSCnnXCTGApabFYjBAMoCmIwCJqNdtiG2MxWs/ErGvhRcq5WxlAIaRJusIglSdKLkvSRegU7RhuukkSoRNwYFV0lYullgQJ6KC+Sq5ZHasQRGmG4gkuTc0LEbE60ihevEyZFixOj2Do5X68IV0vYWiVGOdI8GaAZsaKkMj7RXXh768NPOx++bL95v3n4au3li+WnTxZ2t5cfb6892Vl+vD27sbqwvbFxsLP7dHtnZ2l5rr/9vmegwd5T560vS5ueGVzdW13YXHi0Mjk/07002jjefHeounxhqGN5sLy2tjDyRs2p8qlvS/qOFnefrBw7U95/vqKLV1bnraoz3akQFd2OMFrDQ0O1PLqGQ8/OdvcM1Nd64Jv04Os6sVYrFEtlsVotHK+/hprHbmW3MyOGL12dCQypuuhvOHrCePxU9MnT9KMnzWf9iwLoZLB/V2Hy8mDJSHnxTZNpeb7/9evlXz6tPG3I6ZQynzdn/va+9/VW2/PlngpTYmsqPFlfdE0jKjTFXtPQH96zjteAkw3kYpf3zULxy4W7FSVegiBsCG4CbKjdSXnSULsTd/nsqZmEL8Oenu3JzvNm5znTsylPOoiSRgA02WAAJUCcQkgHiJFWGAMg2ArDCEGgJIXanTBB2RDcCsMYQTgo0o6jdhzGMRBFQQSBcAR2EgiJ2GDga93AVski5JIwuZgTrwvRCJnRMoZOwtApIrVKhkYhSY5h6xT+3MggEZsmYUXw6EKlhC7jhCs5QYIwmpwZqeBL4rV0lTBQxAiTc+gqAVstjJRyBWqZIkrLEPCYPD5DLKYLREXVrbuff955/2X7zbvNw1frL1+sPHu6uLe3sLO5ur+1ur+1src9u7G+/Hhn88nG9s78xlzveM/NvgbPYHP6/RKyveP+wftnzz68mFydnpybWFyZXd+a3d9feP72yfrKyMJEo/Fe3fGykePVY0dL2o/d6blwt/9CafeF4jbLrbKyu9mO0ixeQX6gWs0NDeBdvmKM1pWkub3syBIJ05eoioqVCRUiuUyYpBHm25HhwoxeeuSwX+BwQGDpOb+4I6cSj56MOn4m/OjJ5JOX8i+HUSFXu0sMG+Ol8933s7X66fa6wzerf/pt59+f9D3UC15Up/7pbc+Hg/b3j/vbvdg9W/x8z93BihtVHtQuChsqtT6sAkbrsfmutGcTeU+mimtvekGrLdFgSjaZARgFMRK1uxDKhbnTMHca7svA3Om4J530XEMdPgh32DDShlGYy0e4Uwmnx4YSAIxBGA7hmAGwmGwg5nBhlIt0eXGHG8RIEMUxHHc6SCeFUSRiJ1G7HXU4MCeFkyj0X/YbWAyllBejExvj2UmaUK2QrpexotQ0hThCIVIYYphKoR+LRpPyeXqZWCWRqeUivTxYyvDjhYSIIyMUfIZSSJfzQiSMIElkiJQVJmVFyNgCnYSvlgj1ckVilCROz5DJGwYndz//cevdd9uv326+fLnx4sXqs2fze49ntzYWdtZXHm+t7u/Ob28/2txY3lvd2plan66eHynurne23MMqirDmxtu7r3bf//Jl69XB/PrS1vbi85cL3/+08/zLi43d5WebA7ltjSdvNB0tHz92q+9Cead/9YPzdzpPl7TGVtUX3s1OL6LklbdYLk9I4NXIk2dZp89GXfLLYNFb08yWKJFKq5SoJNEqERQju38jbTQvcyyMMRcYNhIQknvST//Naf2xU6pjp8KPnIw6cdZz3o8MvdpVbFgcKTxY6a8hifs4+eLJ4j/+tP2lPf8RoP6nvY5//m7wu6et73bbuzLQihTNq+WO0eoSjMHKjlfN1Ljma21jNdBST8aryaIPK2UdVZkEigMgagZhM4T874gJJWDKDVEexOmDHR7E6UUoL0i6QdJt96aT3mu4JwMk3GYYN4MITFCE0wOTpBVFLDBsRTAbisOEHaPcCOFASIcVwQAEhjCItGMeB2EnEAQDCRIlcOwrGqKilWKViK3gR2rFXIOGEa+SmpN5sXqGWhqpEAj1MmGUnKHgM1RipkrMlPBlOrUsXh8iZwfL2EydlBWlZEcpgoTMQFFkiJIToRPTNZIINZ8bK2eqRKJopSxZJ0uM0VuAgeWt7Y9/2Hr3efv1m61Xr7Zevlx79mxhb//R9tbCzsbq/vbq/u7i3u7Uxsbc1ura5vjmVNnK+M2+5vSmMvJeCVlTVbC6t/Tltx//8Kef3n96/P75zOsnY19+ePb0y+Hes/U3T4eHZnsZN2vP1oydrXl47l7X2TutZ8q6AiqbuRXl4O0cb4lXkZ/OzysMFwuZZ8/JQ0MIrSKbGd7mNmDJiii9VKLkJ2gliE5cl5f6KC9nPCRiOSis1z+Y+va86ugZ3fHTim9PR/zNiZiT568H0HyhQV3XE5aHCne2euf6mwqi4jquXVsvLR6SiRYMUTsFjrVi4nCm8surgY5c+91EzVpTiVfEc3C4LQXusTrv1H3LgwrzTIvrxXj+T7uVQ815aV4v6XJjlBOlnJjdhZJO1O5CHR7I7oYpN+byYi4v7HBDDq89NdOZkYN60l1ZBa6MG6jTawIRCLcTTg/mcBAuJ+5woKQdIUgIwyGMsKE4QtpBnLChGIhiCIpgGEKSGEFgMAyBIPgVDZYknTZaKtIIaSpuWLQoWCNgRStZWhkvWsHSiCIVPLZWLIiSR0g5XJ1cqNNI9XquXhWm4Icr+dxYFTdBy45VBQgZEWo+L14lMkaz4jQhCh5NJWDr5HJDtMwUxdSKtSbg4dazzQ8/7bz9tP36zfbh4farl6tPn87vPZ7d3VnY21k52Fvef7z0+PH0+sbM6sr8/MDcg8KVh2VdjbmN1Zk19zJrqoqWN+e//PrdH35+9fpw+uWT0Q/v199+/+bZl8PXnx6/2O17tddjqrh55W7N1aaR87X9F8vqA2s6w0vvhZAwku/AKm/wHdarECaxWNj+lxOiJGXFqXeS1NmsQHu8IiVJJVVzYqMVZjmv2I10oOBgUNh8CK3q/BXDN6elR89oj55WHD8V8TcnYk9czA2ISA0M6siKXxstWl9qW1kaGM7LuxHELwuMHPCjDQfTB8T8R17Tk8E7L0ZrulxoZiTjOpuVKeV33rzWXp3TU+V9UGHtvpM8WY8/n7jxy17FWOuN7Iw0d9o1uzedSr1GuH2I3YXYXSBuB3ASplyoy4O5PYQnFXF5yNR03JtOpmWm5RZ7snI9mdmEy4vanZjdhZAU5qBgkvwdBRgnbChmwzGQwBGSIhxuGCVtEGqFYRBBCIIkSRInvq4NmjgVTy1ka4SMKElkjDRCJwyRsWhydoSKQ1NyQmSsYDGDpRSI9XJxtJolF7PlEkGMhqGRBIsYEVp+mFrA0ssZOhEvWqIyRkuSdMxopSA5mhutZGtkNAkvTM6ha0QG0j178G7rw487bz7uvH6zdXi4+erl6tOns7t7Mzs7s3u7c3u7szvbKwePl3a3Hq3OzzzqnBwomO4rHui+1/ugpqW5vK6+bO3x+qc/vD98tfju9aNP3z/+9PO7/fcvPv76+Q+/PH231/tiqSK//U5Iac35mpFTtYMX7zaFN/WEFBWrHQh5+5qmOEvlgc/GJ/PsFItHj4nm3yh0lqWB6YxQQiNNSlAr1cLkKCUo4JR67G2wucMvcDwwrPzclcQjp2RHzqqPnFYePxl+5IT623PuKyH2AP+OnMSloevbC60rE53VNltlvHm3pXzRBXZxWc/y3e87iutjZNeDg68FhHkvBRaJhes95VPDFQ1VOW1l3t5bts6ShJFK2/PJnD9ul0+0Xs9Md2KUG3enE74M1J0K4hRMODDKhVBOkHSApMOGEVaUgEkKoZyI0427fYQ3jfCmYi4vQjlBgoLtDoikEMoBE3YIIwAIgTAcIggrikIERTg8qN0JwJgVwa0wZgERE2CzghD6XzoF3xDNilMxYhSsWAUnTsnQiUKkkTQFK0TKCJWzQiRMP2ZICIceKWCHC5gMKZcp5UYq+SytiKUV0jX8CAWPoRCIYxSKOJU8VsmS8ZlKkSRRL03UcTUymogXIefxYtRgavbi80/bH37ceftp9/XbrcPDjVcvV589m93bn9rZnd7Znd7Znt7eWHq8tbi39mhtanSieXa0dLwrt6Uu/8Fox4ORrqbWqo395Tcf91+/Wvrhy8Ef/v7Lx19+ePHD+5//9OXz2/mdycq1hyXlvZWXckqP3Rs43TBypqzTr7KDcavIW+BKv52hLS2I9tovaOJC7Y5AuVClYufmOm9m2hExF9BIoqOUao3cplenSmSNN9L7UFPD5cA2v6CGy0HOk+eU35zUHDmjOn4q7MgJ0dGz8MVA9Kp/R1bCxoPrhzu9k/V3rkslWw/a/vjj2j9+nnpxP7MrRjqfBfYYdHc4nLTLAeS5yzl89nZ/xcO2kpa7We3laT3F1ta86AfllvVe94/rdx5151/zkQCIQqQLc6WChMOGkjaUsCK4GUQMFluiwRybmJJisQEwRrq8rrQMuy8d96ZiXh/sdJG+VNTtQdwexOmGKRfqcIO43QiAIEqkWG1xKUaYctq9aSBBASgB250QSYGE3QpjZhtkAb9WkcwEDTNWFaIShip5EWp+qIwVJKaHyZghUgZNzmFohFc54Uy5IJBJC+aEMxU8miAyhE8Pl7K5Okm4knuVTQvh0iVRMqFKyJVwBEpRuJDjxwxlKHgclZCrknA0YpZGiqTnrL76bvvDDztvP20fvtk6fLVx+HLt+fP5x08e7R3M7O4vPHm6ePB4+WB7fnt5fHG0f6hxbbZhqif3TqF9bLJ3aKa/o795/+Xm4futV6+W//i3n3740y+vf/7+w68/vHmzNjNUMtZ6Y32msaKjPPjGrXP1DwLaBgOr24NqWlSl+QW37PllXs3tXI2PuiKSXUoGrkg1Wq009zqV5gI0fFaCTqZRS5VqIRgtuS5TdN3K7bMllJ+7kn3m4p1LIbfOX407ekxx5ITyyLGIIyf4354zXwiE/AOa0mI2Rm68edrfU5RZnBj78dnsL1+W/u2Hyc8tBW1q4Y/zlT9vdrZBFupioNMvmLjiN1KUNlqR15jlLiVS7jv0TddjWgsTxmvhdzN5S30FmT7cYoWsCIFRbitCGCy2RKMlMcWckGKON5iiYxNi4pNiEw2JRosNIyCSgkgHZHdCdgdMOanUdCo1HXP7YIcHdngQhwel3DBB2VDCZIMNAGhGMJB0IA435vLibh/hTSXcPoR04pQLxMivaAgTMMLEzFAxM0BE9xfQAsV0mowdIeWEiZhhYiZLKw6RsAWxapqU68+m0aUcmpgdwotkKUXhMh5Nxg0VsbkamVAvZck4EdwIloQXxueECpnhEmawIIKrlURImAEcmiuvaPP9Dzsff9x9+2nn8M3W4cvNw8P1ly8XD57OPj6Y3XuytP9s7dmT5d2tubW5rsH6kYet2ysdo23p2Y74ldWJpZ25oanBN9+9PPywdfBs4Ze//Pzdn3/9+NuPn358NT1S3dOUPtx5e2KkoabjXkRO8Zm6oYDOgdCa+vDKyvji7NsluD2X4mZ7gGyCoZIdFWhPibUsucjlARBAKwwNTYpRx8WoSNLgtajTpbKW4qKOOO3985d9J0/jJ85fO+NnPH5GefTb6KPHeEdO8r49m3w+wHoloNEXvTWe/2avuzc/szgh7s3uw7/79OjNYPEQpHx8n/rnT/0flxpKlBLcP7gvg2oCk7uvgY/qiouTYwv0yttmaVNOfENu9GQd+mmhcH2o8HqG3QahZhA2gyiIkQCMWVHchhI2hAAgzGyDTTbYDKEWjLDZKYhyok43andhlBshKYR04A43jFOw3YV70khfOuH2wQRlRXArQoCEHSQdkN2JOT2EJxX3+AiPD3V6INJhw0krin9FwxWaH13EoEtY4XJ2gDAiVMqKVAtpEo4/M8yPGcpQiyKUghAZJ1TODRYxmRqxIFbFkAtYKjFdJYhQ8CNVYk6Uihct52nFDAknUsILlwojZHyamBUu4/K0MpaCF8yjp9+8s/Xhx6333++9+/y7bth+82b7zdu154dLB88W95/N7+4t7W0tb8yPjnf2D1UtLHevLzY8bPN5AclAV83uwdrc6vSjlYn17alnr9a//N2Xz3/++bu/+7izPdLbnNtam9HeXDwyXFvbXRngyTlVOXiubSywvpN5956lwHe7AEu7jqb4wOxsuzgu6hum6CRfeTGSF2/QxcqYwqCwxAR9ya2i/fW5rtI8UCIucnoa5PK+4Iha/0Di+KnYb07ojpyOO3IMO3NOdew05+jpqDP+gH9wW3r85nD26/3uh1W3ivXRb7dGfnv38OVw0Y8r9/7pfcdf3ncetOXmBIeViIVrzbfq4+JKRby6lARfWGRJrL4jF2m+Ht+SHzNaaft+uXjnYXHhDRdK2C0wakNJwuWD7U6QpGDSgZBOmHCYIdQAIojTTaamIy4P6vbgHp87PYvypiF2B4T/nj6hEE5CdgfmdEM4BUAoiJE2jLRihAVCARgFYAyxO1GHC6YciMMFU04LiqdA8Fc0BEnYNCknVMQIYNMCeeFMtUCcpONGKS6EBwXzmTy9PIBHDxZGRip4dDmXrhEydGK6nCeMUTL1YoZGQFeJGdFqbqyKHyWPEHNpYh5Lqw4VC0KE7HC5OFwsYEr5HJW0qKZ577tfH3/385NPPx58+PT4/YfHHz7uvfu09fr96rPD5YNnCztb8+uz84sD87Otc/Ntc/Mda/N1460+n5lXcM3W0Xavq7+ue6DhwYPmg2drP/z9D9//9tOzw80H3WXNNRmNNRlN9XlDA1X3e2oC0wpOVvadbx0NrO1gVNxLKcpIu06WFKFttZnXUnG2TvtNOPdkpORECIPB5WulMkuK2QoYe0fHOx8Mjg0O5BL4NZ02PzS80p/WEBhWdinAdPS0+v86QRw7k3vhcuyx0/QjJ2SnLpn9gttSY7bHsl/vd68PtNyQyFZbSv/917k/fRj6px8G//K5568fu7fuenKCQmaK0sdu5tzWxYxm+CpiYp1+9NuAqfNeWmuxuaM4buCO6fBhxuZoXkm+ByMpG06CuANzeVGXB3G4YYcLtrsg0mEjKAC3g5QTcfpAuwvz+AhvOpF6jfCl4h4vTFEWGLIhCEISEIFDBGFFMDOIQIQddbgRO2WDEQBCQASDcBIlKRDFrBhuQXELhiVZga9oCFELA0SsECk3TMS5TA8KETG5MQp5UixdIghg0WlCNk3MilBwubFyToycrhGHyrihYoYgRsLQ8iOUHLpSyIhWMWNVDI00XMyjyyTC+DimShEiZjN0MqZaHikTclXysuauxx9/2Hv3bu/14f7rV0/ev3v++fOLT5/237zeePpkcWfr0cr05GTb6EjF4nzDo5nW/ccTz3e6RxvdaRZWjjPqdiFZez+3sf5WW3N5T2/NyFT/0vbco+me1oa85trM5tqM+ursprrCguYqv8ySU5Vdfi19tMbGiHt3+PkFMZlOyGdLLXDoUYAbFfVNCONYJD80KiYWtHuuFTd09uMoUl7TllnRXN/Re9PptYXS3MERWUHh1y/53zoXUHA22HfilO/Eaeepc8ojJ8OOHOefPBt/8WKNXbM+eO3pSvXWVEu12XJPJv91veVffhj/6/uuf/vS+ed37XMF4ANPysvl5uGqvIcVBe8Pxp4+6qqDwQK9ru2Wt/cuOnQ3+VGt+dVk2sbIjbIiL+Fwwk4P4nQjTg/i8hDedHtqBu5Jxd0+1OlGXR7Q7jIiJEBQsNNNeNMwbyruSyN8qbDDCRIkQjkQygFRlA0nEMoOkiRkpyC7w4bgFggxQ7ANxSHCDtsdIGFHHC7E6YEdTgv6tacIUnHC1QKaShChFYdJOaFyLk3J58doFIZ4rlbO1ki4OgldxWfHKMKVIrpaytIq+NEyloYbLqMH8cNDREymThom5zMUYqZUxJSKaSIBRylnKgRMhZCtVArj4uVJSTV9Q5svXq7urm3urW48Xlt/vLn9dG/v2d7iyvjEdHfvSEdXX93ibPvqcs/kVNPkRPPqQvuT1abBGiodYN1waEvzodryjNrKvKqK3MqqvOaOypHx9q722+0tuZ0tN9oacqqrc+rrb6c3Vl/KLj13r9u/qTu4qfXqzdKrWXkiCtG7CaYv3c9kC9VFXQyP5GvUcPr17umNkvJGyuuz2Uw5N245Mu7gmMei1CVwRSlsniUsHA0Idp8PyD8XcO/yFe/Jk7r/8xvG35wIOnKaeeKs+uyZO4BsrS9t91HZ5nL7UndNtV7bmaL9h5f9f/3c8y/fdfz6tOHpg8Iftprf7HUuD1U86rh1sNX/cmd4ODctNZyZJZXcsmjGyoG1TuLpxPXZ7tyKknSXx4W6vIjLg7q9uDedSsskU6+Rqel2XzqVmk56UzG3D3P7UJcXdXlRlwd1eghvGulLRxxu0O6E7E7M7YOdbphyoi4X6nKClN2MoFaMgCknTDkBjEAcbjLtGuZLwzypmCcNcrit/0VFhqt5/Dg5N1bGTVQKEzXMKAlDJ2HopIJEndIUJ4pVRsjYNAk7QsoLl/HoKlGkQshU8WnSyFBxRKiEESJhBgsZTIWAoxQLtMpIMf8SLVik1wmitEy5KEIgkkYnqJMsPTPLe+/eLm3OLq4+3H+2svd0fe/Zzu6zjcnxxpb6nI7e6uau6oWlB48PZpdXhxbm2reXWnceVVTfiMtGePke/a1c673b7qq7GZX38tq6YBiN8AAAIABJREFUa1c2pyen2jtaCno6C3o7Clrqc6rr8roHGrN72s7n3j1V2XOmaeByQ9/V0urQ7BwFbKaDlpMW5BtN/AWllimWJlgMRsSekX2TQFxmi9FiSrI7fPb04mtZJbDBBEbFJoklUeGM+OAQi58/cvaS8/S5jPPnsDPnI44eCzh6MuL4OdXpC7kx3MV2595c1epC2/ZGz+FkQ6NavFHs/NePg3/53PP3b7t/fNbx3bPOtzttz1ZadhYanm12Ph6uu5MU1ZZmr4RNBclRNTeQmny8ssBZct3r9TgQkgLtToRyoS4v6Ut3XsuEKJcZwQCMgCknZHeiTg/q9DjTMjCXF6FcqNNDpaaR3jTU6YGdbtTlwT2piMONOFyQ3QFTDhthh+wO1OUmfal2XxrpTSW8qYQvjUhNt6dlkKnXcE+qDbd/RQNXL+boBFKDWg3FcmKk/AQ1P0bF0ogFMXJ5gkYUJeWoBJFybogwMlTECuTRQ4SMCCk7WBgewAvzY4WwoyRBAjpdxGZIuSyVmCbhBLHpHKWCF61nR2nocvFVZqQiPmlu99XB+3fza5MPJ9pW10b2D1aevNx+8mp7bbHjQUde34PqjgcNQ+OtMwv98ws9y7PNz9bbZnuyihyifIe0MD22NN9WftNRW5nV2HinZ6hzdml4sP9uT3t+d/v13rbczpb86rr87oHGnK7W89fLvinrPFI7dKF56FLJHVq6V25HwiGTX1zUWb3hvFQXKhTSo2JTcgqr+sbKmwZ8ecUGowHFKXdeaXF5faorNSfVU3zjRmFaej6S4lEKVafOCo4csRw/iZy+GPbtt1ePHQ8/dlpx+kKWjjXbQu4s3l9fat9e6vrT57knTUXtGskfZu//+bDrH/Zb/m639Yf97vc7nS/XW99sdx6MV9Wboqqg5OnesuHWwpaynCwPicGQ1YZYUcKKkxDhRO0+zOH9PYdGnR7M5bFguBGGrRgB4nYbRsKkE3e4IdyO2B0waccoJ+VLp9KuEZ5Uq90BUS7I7rARdhtht+KkjaBsBAVRTtzrgygn5vLADhfu8UEOl41yIi4P7vHZiK9p4ERJ6Ro2K5ZPj+GGKJihKl6ogstUchkyVoQwgi6MoAvoHCWfreQzlUKahBMh4wQL6DQxi6UWh4qYYRJmmCAygkun8xlctYQu4UYIWLLYaHFMTIRCIoiPAa9ltU3N7376fvfw+dzKxNRMz+LCg7WN6d2D9f0XW2vLnbMT5V39d1t6KwaG68ceto48qF6bqV8bL6vNSyx2SUrSdTdzDHeLscaanOaGosbWe6MzQ4Mjjb2dhQ96S7rbc3par3e3FtbWFDY1luc0111ML/k/bjR/e3/wcm3H5azrESTCt9s4NkO0LfacRHY8UhQkEIfo4omqpsO//rcXf/637PKaBEO80+N2ZxSkZhcX321Yf/FuZf/wRk5eSSpymzAor1ymHz3J/uYE62+OB39zLOjYsbDjJ4UnzznlkVMN8P5c+cH2wOpM695I7fdzbYOJsQ8MicOmmG4NbyBJPXPNvnAnZ7L02sNsd5lcXRMbtT90f2m8uq+j9O7NDAqHIQQFYByiKNRphzHCAqAgSuJOL2R32QgKoVyQnbLiOIDgAIyBKAHhJISRIEbChN0MQVYUwygXQrkITyrsdIOkwwKjyRarCUItKAFgpI2gMLcP96XBDjdIOkCSIn1pNsJusEIGKwTaHYjL83VtiFUFi2nBMlqYhh4ipQeJmeEKHkPFvcy4epF2OZgZFMYJC+XQQnkRYSI2XSm6ygu/GBEYyGFEyoUslShSwaNJWEyFgK0S8/UKupzPUAqFsZoIqURpNN1uahqeX1raf773/sPOi8dzq+OzC4MraxNrm3PbB+uPn28srQxOTtRPPmrrH7o/NdmwONu2tdS5NVvbc99RQElupWnK81Oq7thr7vlq71+/f7/wwWjH5OxAe8et4Qd3RgbvDPQV9bTntzcXNjbebm6uyG6svpJeeOpm+6XKjku5JVccqVxTigJOlCNJBoMmUiy4JFSGq9Th+iit3VNS09w7NmOGUdAaW1t+/Xaur7OhZGyw5e3bw/qG+sT4aC+amG7RKK9eZh47yzp2SnzmtPbKhXiafzyTJjh3FhKETNaBO9O3XxyMPlnv6/OgXUkxvWJpI1M0ASTO2Q1DpqgapbBUxs8XckpkoiZrykrn3fWx2p7a4huZXgdJoAQOk3aYojCPk/S6cYcHQh0o6cCcHtKbhnt8iMONOt02kjJBqAVCQIy0oihM2AmnB6OcEEFABGlFcCtK2DDSCCGJZiA+JcUMwjaUQB1uhHIhDjfkcEEOF0y5bAQFkQ6QsNtwEkDwmERDgtECYMRXNAhTYv0EoQHikBBFWLiUwVQJ6QpemJAeyAy9RPO/EHI5kB0WLIi8KmTQlGKaXBggiAwTc0KFnDAhRxAlj7YmyVNipIYoTpSCq5PxohQMvYyhk1mdVMdw3/B0b0dnzeLG8sGHd7uv9pa3pte3pzf3Fjf313afbu88WV3enBoeaZyd61xe7FiZa1ycqX80Wt5dn1pTZMklRKWZMfdKwNp7vtp71yrvZrV1100vjXX13uvqKhkbrRwfrXzQf7u7o7i15WZTe8XweF9hX7v/9eIrd+sv3q7wu1nqn5alhABFkiIOjrKa1HyVPEiuYaqVNK1aaLZEQ5jRbo8yJxtS9DdvuLqq8346GHs221hR4LVDxuT4KDBZY1LzZP5+ghOn4/0vUtygNCktS8sgdQLh5UvJjICxenRr8tbHFw+fb/V9meseUOvqrtAbpeI/zlf/87uO79er3s3ceTV6c6O9eKHj7kjLzerbGT7UhljNEIwgpBOxU4idwh0u3OFCHW7M5UEcLhuKE24v6vJAlBOiXKjLR3jTYcoFkRREkJiDIpxOjHT8PvWGcDuIkVYEB2AkBbAlmUwGk8mGoijlJD2puNtHpqajbg/q8iIOD0RQhMMNYqQVxmGCMtngJBNgMFu/oiFCpwhV8kIUrBAlk6EVcqMVVwWRl5kh/uzwAG5EID+CoRaGq4QhcgErWh0s4YdIePw4VbhcwFKIhLEahSFGZYiVxGtZanGEnKcFEu3X00rryh6MtA+P1Xf13K6uLVraXt3/+G7ncGfvxcbOk/X1ndnl9fGJ6b713fmdl+tD053dA9WjYw2T000Px9sGOm/VlKIV1w3XcfHtrPjKUvx+ma+y7Fp9463J2cGBwYbm5vyhobKh4bL+nuKutqLOttL6xtuNnffX9xZvDnUFFZcFVtUF13eFtHWGF+WrHJAMjFNaYy2AiibiXeGLeDp1ZHyS0Aby4qMkCVGJsNUAGk2ggcKS72aA+a5km0GdEKtOjNXH6WR6bqQywC8+2C825IIp8pxL5HdNFeDURqoDryaEBQxWo6sPC7+8Gn2yO/R0tL5DK59xgguF8PvxvH961/3lcfOTR5WT7Xm1xZ7cdMqO2SDQZraCVhgFcQIk7Qhpx+xOgnLhdieMUwjlQF1OxG5HSAdkd9oICrS7YKcHcXpgygXaHRDlRJ0ukCQhHIMwHEIJEMUhjABgFEBQoxVMsdoAFLOhGIgRMEHhbq897RqVlkG4fTbcDqCEDSOtKGGCUBtuN0Oo0QpZ/kv6FK4UChO0LL2MqZeyoqU0OTdIxAhXCVnRCpqSR1NxWTHSSK2IJufR1MJgGTdMzonU8Pl6iSZRL4uNkiXHc6KUHJ08EbEUVN7sHWufmeufne0ef1hXX5dbWpZd3Vq7+fL54/dvt15sPnv/bOXxxtBEZ0/v3e7uqscvtl98dzi5NtHxoHFi9sHq47nlrfnutpKKIqDYG5WDikquxZYVgGUlzvr6mw8f9Q+ONDfU5vZ2FA8P3entLmxvud7VXtzcdLOiuritv3n9YLXkQQftzj3/hh7/lpGrDa20dK/ECYmRBFaSOiZeLFPzOVKOSC3mRCfYC+/mVpR7CnLIzEzYRcQkxZiT9F4sjgATSciEQeYUQ7zJEG/Uq3SRgdrQC7Hsq5Q2IjWK7tWFePSMuLCAxLCrA6XQbE/Ws9XW98+nJqtujOegnxZr36/UbA+W9N1zl12zecAEKCXOnJxgsZisVgBGEBuCQrjdihAmCEmx2iCcJJ0ewuFGCIpweXGXByYp3OEm3D7M5f2dAMjusGIkRDkRlwd2uEDSDuEYjGEgjFohyArDVgS1YfjvCzIATpoh1AhAJhtsRQmQciJON+Zwg4TdittB0mEl7JDDRXh9AIJbINQCoV93ilglQy0Ml3PpKu4VbmiQkB7ID6fJedwYBUMjCFdyQ5VsmpobrubS1XyGXkRTc1k6oSRGJtRJ+QqpQKO1uly36isHxjsX5vtnp9pnZzu7+quqam/ery0feDg6srS48frV47cv1vdX914/Ofh4OLU61j9UNzjavvf2yZs/frd8sNI12j6xMDK/Obf1eK6m3FGWa8zCpdmoqNAXVZxtqirPnJgbnJl7cL8yp6X+xkB3cW9nQUdrbmtTXn1TfuX965U1JVNLM08+v7s11se4d8+/qe9Sy/DVe5WBTpIBGaIBNWhVYSax2aaJNqmi9IIQFo8Tb0BdvoKbpVW1jRUVpV4H4kMNdcWum1mOmrs383Myk5MSonQqKYeu44bFcYMNgiC3JsKrDHEpAp2ayJjIYH3Y1VIiqirTfL/QXn/rWrEPySIS0qEopyUGS9TGybhaITtOo0yKjzOZzGbAbAVtIAxBKAbjpA35/XclDBOk3eXF7E4bgsOkA7E7EdKJUS77776RdNgwAoAxK0KCBGUjqN8fNABCIAzbUATCEBBHIQIHcRQmyd9dJYBiAIwAMGpDCQAnQcqBuH4Ptdyw4/ca40AcLph0/N5ovqKBJmWHSphhMla4ihsgogcKI5haIUsvoSv5TLUgTMoMFEb488NoMhZbJeLqlewYlTBOE6ng82OUNg9V2do0vTK3vPloeLilo628qeVe+4OWpgcdfTNT01s7I4tLLQ/6VvY3914/Wd5aXNld23pzMLo4ODrZMb0wuvfx1Yufvnvy4eXk2vTowujc2vz8Qu+t60ll11NSrbxMWJTjjrlZSE1MdM0tjTTU59dWpHU0ZnY0ZbQ2XGtrvNFUn3+vIqeiurCp4/7GwebLHz7WzY1zyivO1LRfqunxz8q7QuFMg95ilQGAAgbk6iRZZKJSHi0KZEWeYrMj+GKZSBytUSRFK+L1siSdGEmUm2IVhlh9lE6tVEiFXKaAHiwP91OEnpcFnU5iXEIFwU5JkENFj+aFC8KDVKwQPTdCz2VEifhRUrFGzFeJOBq5JEqrjNGpk+JikhMTkhKTUlKMZgD4/YyTDQJBBLaBEIzimJ3CKQdhd6CE3WyDbSiBUU6YcCCkk3T7UMqF2inc4YAJ8vfNR5MNTjYDySazxWozA2YAAmwoaEVsFsgKICBE4oidBAkSJkkQRQEItiI4gOI2koJdHtTjw9w+xOUxIqgFwywYZkUJC4Ta0K9VZKiUEyhmhCo4ETphhF7IipEKk9SsaGmojBsqZocIGaEiBl3GiZRwWFIhQyZjqJWiKC2R7qzpbpzbXlzcmR+bGewb7KxrqS6puFXeXD+6vDSztfVwZa5vore5t6625f7cyuz+q/2l1enx/4+s9/qWpLzyRNdM99xuTbeuHALKnDomfUT6zIiMiAyTGd57b9MdUwYjYYQVIBBC3qBGSHgVFEVRHiiKAmEEsqh7Rj09PdPrrvu/3IfDPMBd63vIlc+/2N/e+2e+V5498+arz5x+4tSZX128eu69v/7prT9/dO0Pvz3z5oUXLrz42rXLP//pHffcwt25yxUysO0Obj3h/OyJ75w998wPvnPLt+5JHnsw/cEj+Y++M//xd/cefWj3wfuPPvzw1x/74beeeulXl985f+ntC4+98IvS1+7+hzu/f8MdD1+/OLq5vQ36IpdKPQXnVcSwxl0BhTl4OB19oVQ5UmkMe53RsAP1m91eZwj3oQEwHLRgqDuCe8N+q1XdGANbUqckg4eZ6vWT0o10ec1pb6RYTRgBtfIaCGwMwBLWrI+HbRIZTlGYxGB81J9g8JREBW4qS5wk85qpWY5l2Zama7wgiLKoqIphma7nWY5rO64XhIZt67ZtOK4TJslsFaSFG6WWH1i+7yeJHYSm46qmaTi2Ymgsz7EcIymioiuyJkuqpNmG5bluFDphZIeh6fuG66qWrVqu7kd2mofzZThfBfOlGcZmFJpRpLr+/m3yaTSMWptoq0R0K1S/wcFtcQywo41xZ23Q2IJbjfGgNUEgnmqNIQAdVJB+edjtYvAd997+y2cff+Lpnzxz6qlfn33xZ08/+aNnf/XTl3794usXL129dObCyedO/vi55x95/BcP/vAX3ztz+dV33n/zwoXnnj/5+DOnnjz56tPnr5x+7Z3X3/jdu5d/e+3821dOXnzllSvnrlx79ZH7kwdvU1beMOTrJ2bsj390169+9dh3Htz75m3mI3c5j97nf+/h7EePLR99aHn/3ctvfevWRx+955kXn7783uvnr758+a1Xf/zrn9dvueP6ux79YrF7+MTX+jfvAQZ3iOcAhVYsKp5xs5zO5xI5d75CUNe1ehvtJtgDcWyIojAM95BBq91uNJs1oFaqbq61S2tTsKSA63r9YNTbyKHyLtm8R4VvFXsUuFbbOtBubfaaZbhTG/UbKNxCkR6Bj3B0QGLQlEAZCudpSuIZTRENU7Us3bR0y9JFkWcYWlVl3dBUTVV1VTcNRdNkVTEsyw2jZLYMs7kTJ1YYKJZpeK4TRXYYaLZlOKZqaqqhqbomKops6Lbv2b6v2ZZmW3YYunHsxbEdhqpjq5aj2a5iu6oXWFHqZbN0tRvOFk6S7m+inDh3s+LTrNUIXB8BG1hzHQMBHq5zww28uYm3SmirgnWq436TwUAGq+HDJot1BKJJICAGq771/Z/98NkzJ198/cLpt9449ebl829fuXT1/LV3z7157aVLl5966dRPHv/lYz959vGTr7360uXTF9849fKZnz/7/I+ee+HnZy69eOHti2fffuPCe2+df+/1V65ceOnCq5ffvXry1E8e+IZ5782SJ1RXEf7ow0cff/zuR+5O7zshPHC79Nh97vceTL7zUH7fXdE9t6cPfvP4tx+76wc/e/T81Qt/+V8ff/Qv77/23us/Ovk4eu83Dn79jv97tqw98CA0D2V32pz2WX1M+HTXoe1CYE+k1dtvuXFx7ItadANjHIZGo/FI5SkSbk5GnWp57dCB6w9ef936get75XWqvik3N9zO1i4G3MO3v+2g9+qQD5VaR26obx4GK0faQKXXbkDDJga3UKiNjnoE2qfGMDMZT8kxTeHshGRpUhBoTRM1TVRVQZQ4SeJFiZMkQRR5XuQESWB5luVZ3TIsz7e8wA4iN0n8Ig/yzApDPy3CvPDi2A1Dy/PcMDQcT7Zs1XZ01zN83wpCMwisMLKjxE0SN0kMz9Md3/RC3fENNzC80AwSLymsKDXDxC/m4WK1T3x8Cg1bKLCJABsIsIW3SlR7Da0fQapbWH0DrgPT0RbW3UDBFo/UaQhgEZBGqxiEStL9P/7JC5cvnH37tfNvXbx87eK7v7vy/ocXLl96+urVl964duqlM798/LknHn/l9NkP3n3vz+9eeuPXr5z71ZNPPfqrp7978uWnXnn9zLm3Xz/37tXz7109887rp69ceOX1ixevXnzx199++ifHbppRiwh+8O7o0QeK+2/Tv3kL8527lB885H/37vCB28zbb5Zvv8W+587VI9++68f/9Njjz/7su0/89M0P3/nTv3789l/++E9nnsTvvXXtzm8cuff+8n3f3JRF1RqvCvz+O01jwTABzc+tzXnyZc//vGD85xH/X3rkVzr9g6X1FrDVq61Vjxw4fOCrB2/4yoHrr1u74av98oY2AG8S8ZtZ+FYJO870MgycAkeAw9fXNo80q5tg9UirsdVr1Yc9AB20xsMODg+mY2SKIxMCoSmMmY5ZhhA4SpU5ReJEkREEmhOmosjwAs1yU1HieZHlRU6QeIZjFU2VVFVQVNWyrCCwoygoMjdN3DjxktSNoiDLgyw3vVB1Ay2MzShx0pmTFk6aW2FiuL4dBKbnmZ5ruq7u2IbnaY6r2o5iOZrtGW5g+rHuBmYYaX5oJ5mXfro2VCfNCgGuw9UjUL026W8g4OaoUcVbWxhYnQzW0eaRYb02bjXIbgVtVtBWddydaMqTL7/y6ltXLr917to7Z99+//w7759/7cqLF147eenqmedfefaJF599+drV1//8hysfXTv/2vOvvf78tffOPfviz5964WenLp569dob59575/z7v3n1nTfPXLty6s3XL/7m7ZfPPvf6xZ+d+tU3jmXYXTcrD9yu33+Cffjr7A8fMB5/LH3kbu8be9Lte/ytx+S77iweefSun/zi+8+cefqn50+jJ24lbr7z2dfe+MO///XUpefYe27f+Ob9je9890Cx98Uxd5DEmZWb35avdvVkpmzS+Ofw6d8M0b/tIH/bo/6mQ3652evgmB0q80gi0V5lc3197cZDh2+88YbryoduwBubeq+qtjbkfgUpHwTWrisfuq6yfmO9tAZWN1r1rQ5Q7jWrg3Z91G+hw84Y7pMYPEYGODKcEAg7xRlqzE1JWaBFfsqyJCdMRYnhOGo6GbPchBNocoJTU5Llmf0IaZZjWUGQNUOzbdP33Sh0w0B3HM2xddd14tiKEjvO3XzmL1ZGlJph5hVLO83tMDZsR1YVQRJZgRNkUTE01TYVy9Rd1woC0wvtILbDxAwjv8idNPeT3PsMa3UELq0PS5twtYI0wckQnMBbEHhk0ChTvQ2ssYE0DncrpUG9MiwfAQ+vt7cOtzdhBv/hk08+e+HsCxdefvm1My+cP/XcuRefPnPyl6dPPn3u1SdeOf38G2++8s7br1577aVLp0+9dub062fPXz379Eu//MXJJ1+6dObstauvXrt29p13Xn372qkrr5/9zfvn3rly6pUnT5/8/m3HxWPZ6GvLydeX+D174+/drfzyh7MfPzq7dU/cW9G33mTcefvs3ntv/tFPHn35wksX33/za//0DPKNh8k7H/76z39+9cMrJ08/bj14d+mBB+r33Pt5Tv57GP+CJK/Nk8OhDfh6Q+G/SEy/wJifZ+1/YLzPCdGX7J2v9EkQo8LC/fqJUGGxanVz/ciBtY1DBw7deOON1x059NXNw9dtHfrKxo1f2jh03dbGDfXK4crWoX00dMFKF6z0W/V+qwF1wVG/jY8GJArhowGJwQQG4eiQGI+m1JiZ4CxNsgzFcRNRZHh+KvK0IDLUZDwmEJqdirJgWLqiqaKq6LZluK7heYbnaZatWZak6bJuGK7nxrEdxG6cxfNlstoNi6UdZfuEdZBmtu8rhqGZpiBLvCwppmH6nh2GdhiafmB4oeb6mhdYcerns7CYx7NFlM8/hQZg2i/BjSoCViCwOmq1piMQH2whzRLRLmFAGWuu9StbUL0CVQ9WD91YX98cAi18dN+j333pytvPvfbm069deeq1N5+7+s7Jdz546d2PTn/wx1c/+vOZ3/3l1Q//eO7Djy78/k/n/vCXl3/z/jNnTj3x/BNPPP+Lp089e/ry+XNXr5y7du30m1dOX736+kcfvnj22aee/NZ2ymlsPVBahQ0djeB7j+MP385+/wH3ew+kJ5bs12627r17ed9de7eeSG6+Kb/tzlu/98Sv7G9827vvsXt/+ezTVy6+88+/efm1p+Jv3dF44KHDu3t/h+P/OKUPhtENafpF0/qvJPN3A+xvBuR/GjF/i3D/CVP/jvU/P1W/WG8DJKN5+u7SFFi0VtvYXD+0sX748KEDBw9ef2TtwNragbX1Q0c2Dpar69XGeh1YL5cPAdWNDlDptqr9DgAP2r1mvQvWoV4LR4ckChHIkECHKNwbQV0UGY7HMDVG6AnBMpTA04rM89yUZScMS5GTMc1SkiKqumKYuhd4UZ5FeRbkaZBlQZLafmA4ruF4huOarucEoRslfpJ7SR5ksyibu1FmR4kdx44fGLZtuJ7lB5bnm57np6mbJrrnmb5vx4kdp2YYm2Hs5IWbFX6Sh2kRZrNPb6bHvfV+7SC4eRDYKEFgbdwByR4w6TYmndq4s4U2y2SrwXZrZLsyaleJfkfAy8O2aNqLE7fdcs+jl37/1zf++v9e+pf/58Jf/vf5j//9/J//54U//ev5P//bpX/599f+2/+6+PG/XvjTv7z6wW9PvX751+deee7Vl399/tWz166e+807L7919eSbVy59+MErl0898tBNqUNMocPqpDULxTtvSR+4I3rkG8b9tzJ37E3uuUm9ZU7fecy4/ahz00rbmXFFRhsOi/BsWXKn8+O/OPniBx9//Mf/+LfXf/PKiUfvrB29+fO88Tmcut71v2KGfz+W/3N/8rdD6h8m7D9Q/Odx5nPo9O9w6XND6gvV+sF2h82LnZsXd3wtVQSiC1a21g9srB9aO3TjkYPXbx6+cfPIgXLpSLW6AQKbdWC9Vl8Dwa0WWO00a02w3G3Xe51Gr9UYdkG43x4jg/FogEE9HB2O0SGGDhFkiKBDfDwicYShSUlkDV3WVFFReEnmFU1UddmwdM1QVU12fMcNfStwnShwwsAJgjDNnCDULFezbFk3VMvWbEe3XcV0DDewvNAOYi/OvCT1oshyPcP1TN/frytOFFl+IBuWE8VhMY/mSz+f+bO5P5t7+cxNcidMTP/TKtkmN67h/QrSqWHdjWF9CwVLKLCF1ao4UNrPBGX7Na5fm/aB6aAljtriCJz02hMIoBCI5W+6/9FTb/3ujX/+j4t/+Y9L//Ifl//5f1/887+e++Nfz/7xr5f+9N8ufPT7s+++e/rNN164eOHXly69cPHyi1eunvnNB6+8+9uX3v7N2Q8+OPv2G/fef8I3yQlSHw+3kH5l2GsIPHYxWWPnAAAgAElEQVT7Lcl3Hljef5t5bE6sYmzhY4sYn2fUcsburLi9XeHocSPftUGGOoIR2XL1/e9+740P3nrv3ZcffOTEOi/9X33iC1Plv3L6f4Lp/zJi/57RvqCHX3WiA3b45fH0c03oCy3sqxVwDQQHRnDxdx+ffOGffv6D+7553x08Rw465Y31648cubG8ebi2tVbZOlQtr9XKh1vAZqtZarcr3V6j2awCQLnZLLea5V67Puw2oV4TGrQxZICN+jg6JPHRhERJAkGRIYbBBIHg+IgiMY6diAKj67JuKIZteIHrBa4TOLbvGLahW7puG5Zn2Z5juY7te04QOkGkmo6kGYphapat27Ygq6woCZqmWY7heKYfWkFoB5Hh+qrjqra9f6wgcKLYjRIniu0w3VfGesXMyXK/mLtpERTzePHpmaKlEHV6uIk2Swh4ZFhfR8AtrLWONjaRagWpg5N+gx0BPNLmkQoO1ql2lWy16H6D7tenwxrcrQDNfOf4qTfevfynfzv/5/958S//fukv/3bxT//98p//euF3H5/76E/nPvz9qWtvv/DapZdev/zSlTdfvHrtld98eP7937/+4e/PXrly+50npkS/A5S2Nm44tP7VL13/+eu+/I83fPUfu+DGMlG/ftw+sS3OYyqxqTTgZ7lyy83JN+7Mv3nf/Cc/vvWpp7/54yceVnIH4aeOb915100vPPXQ97+VV5HB5/rjL/Hu5ybGP071L3DaP3LqP1DidaL5lYnwJaDzla3KoXodwTodoh/c+Z0XX/t9FAVFkb73+z9sH98xWGgCAY3SWnXrSKO6VS1vVKobQKPUBKsgWG216+1uHWyVgdYWAJZAYGvYAzCogwzbCNRBR30E7uFjmCRRikQJfDTGYAyDUQwa4yOSQKcTnGEpQWQUVdQM1bAMy3OswNEsU9FV3dRdz4li3w8923e8KLT9wHR9y/NtzzddV7Ms3bYUwxQ1VdI13XZ02zX8yM9mzv5MEcV2FBqeZ/q+6XlenIRZ4cWpG6ZeVgTFPFws/dnczWdeXrhpHi22P4WG2rQHsqMKNShjvRLaqU2HFWpQo6HGpN8gez0e7whklRxsIo0q1mxS/TrRaZCdGtGqos1Sp7xZ29ysVYwweebilYsf/+v5j//H+T/+9cxv/3z6/T+88sEfTr//+xff+eDXV985eeXKi1feeOnNKy++8frZt968+OYbv3jyCVOXy5s3Hjrw5UNr119/+MvXb9xw3dp1B458db108MaDXzxy6CvN+tqwu4mO6p3meqt8uFNeQzpVbtyVp/3IIJaxcOux8Kab0jA1NIeLfP2hu44+dr9Pc4O/LwNfIdgv98dfBDqfr9a+VKke7HRvbLev39q8sVQ6VK92UZDj+wMG/9rPXtr75uM9lBKt+PSVj7712E/hRoXug9SgCZSP1CpbTbABArVOF2h2G91huztog+0q0Cq1OpUGUG40Sk2wAg/bMNSBoM4I6SOjwRiD8DG8fygSY5jJZIpPaYLlJhw34QValFhVl1Vd1g1N1TXTdizH1U1TMwzN0HXbsHzXiYIgTcMsC9LUiSM/Sf1kfzsZuGHshKEVeH4S22FkR4mfZG4Yma7vxpGfxE7om65r+74bRm4U2WHohLGbpF6aeUnupbmf5UFWxPNlVHxa7VIiAJBB2iK1hUEltFudDCpUf5PoNjm0yWFNDu/weIfHalSvSfW6VK9HDxp4qwQ11nvl9X5lo10ut+tAv+em86dfuXjm3d+d+fDjlz7446/f/ejUu789/c57r1x7+9Vr185cvfrq1TdOXTr71AtPPfTQvZFndlr1r9745esOfHlt60CpsX6kcuNG43ClUy61trZamxuNIxultVLpyNbW4XL5cB1YB8ENsH6kBWz225VBu9JvbbXra73mOj4CSKyDoMCUQXcW8V03GdsR9tUjh764ceTQoYNba4fXy4drYKnaKK2X10vVtQNg9dCgDVODHtKHjOixc7995PmLbjbPj976+Kmrz194T+C1Xq1Cwy2eHIJAqd1uNFu1VrcGdKrtYas36raHYH/YGkCtZqfeAMpgs9ru1AeD1hDuItgAgnooMphQGEWhJIVNaYLnWZ5nRImXZYHjGYabsjwtSJwk8bIiyqpsWk4QJpbtcqJk+Z4dhmGeh3mRLhbJfJ4u5uEs89LES1I/ze0gdsIkSHMnjsI8D7LMDkPdcSzfd8LQDn0n9P0k8sLAi0I3jJwwtILAjkIvTcNi5iW5FcSG4ztR4iaZHX3GazUGGgwM8uPSeFDGelWyt0W0N8lug4ObAloiuiWsVcU7VbzTZQZ9pldH6tVhfatfO9wpV7B2BW2VhuAmUC1V6wwruVH+2D89eeH99y689/bpNy68eO7l51585ieP/+Abd39tZ5UaOs8KBNCtHlq/fqN0+OD6gY3qWqNb2WysVTqbzVEDHAHVfrXSK4HDWmcAttr1VrM6GDbhUQeCWyOkO8aHo1EHhloY2oWgZrdb67brI6gzhBt9CAw869Y9/45tFoPL65uHyuX1anmr0ig12/VeF2j3wGYfONyuHey1uhReGTPO7Y/9/Mo//+jk5Xzn6OzYTY/+8tSvLn7w9fsfG/ThTmVTJOB+q9rtAxDagfB+b9Ruw+3OqNOGWj2o3YNbQ6TXGzQHwxYEt0dwd4T00TGEYTCGQQSBUJMxzZAMRzMszbK0IPCSLLI8wwksJ3CcwEqyqJu6ZuiG7ThBqNuOoKrxLI9ns3Sx2D9RUURF7ieRnyZBlsWzWZBmYZrvr6GCLPPT1E0yK4yDfBbOZkGRO3FkR6EbRVGeO1FseYFmO1YQOEkcf2K0mjtJZkSR6gXSZ3yYBzrrR6D6kRFQo4ZVvLcBN8p4u0J2AXrQEUaNSafJ9Ct4s4w1uxOoPx3WsVYZbTbILkB0GhhQGTVKQ6DSrZc6ja1O41BpQ1al7z36wH333BSGiiDi6LgLtLaqwPpmba3cLpcHtQpcL3U2K+BmBdhsdCrgoF7tlkAEAOAaADeAEdAatwZUd0QNEXwAjXoEOaIZfEpjNI0JPDEh4Sk14micmYwJcjQej8gxgo+7EAzSNJFHzj23uosY7ffq9SZY79Vbg2Zv2B3AHRjpI9igjw4bUK+KjCB/8djZ3/3yrf/+vRcur277Znbi9seefvXUu//j/LWPi+XxYbfXBWsw1B0gg96oO5qO+ni/CbW6aLeLdLtItz/qDEdtGO3iJEwQ0Hg8JIgRgSMkhVETfEoT0ynJcDQrsBOaopmpIPGiLIiyoGiyrEqiLGqmbrmO5bl2EFhBYHqu4Tp2GEazIp7P/TR3o9iN4/0v3ksiJwrtMDB93/R9N46dMLGD2AyiaL5Mt3fj1Xa0XEXLVbLajuaLqJgns+V+jodue26UWlHipHkwW0TLVbzc9mdzJ8ucLP8UGg63S4d7lfVhvUENWlO4jLS3RuAm1FjrbB3ubFTHQINs1al2CQWa00EFA9ehWgVrg1S/Atc3Oxubg0oZa9epQY3sbyHNzXYFBKstsLxZPnCodOBgfW2zX1vv12rjToPqAfSgMm43iV61V6u3a0C3AfQbbaTZwlsgCjQRAIAbwAgEEbA77o7IIcWMpwwxmYypCUaQ8Bjvk9SQnEBTBpNkRlY4WaVFkaEnGIl3CLyLID2SQIqIO75k+SncHXYGWA9GuhgKweMRQqLEZEyzE5ad4jRtzE986+cnH3vipbu//TMz2bHj5fGvf/Ph7z/z0KM/1QwXGkGDUXeIDXrYoI302minCbcq3Vob6faxwQDtD7H+CB2gOERMMIajaIZgWErgaZab0AwlCJwoCZIiqaauW6bpWLpp6KZhWKZpW6quaYauWabluW4UeUliBYFimZKp654XzefRfBEUcz9N/TS1wsDwHNW2VNvWXU9zPMWyDddTLVc0LN0P/XwWLVfhYhWvtvO9o8XRY/Fi5WWFl+RhNrfDxPJCK0yMILKTLFgs0p3ddHs3We1E81W62vkUGtba1QOd0lq/2mShCta5vrFxuF+7sblxuF0qQY31QW0DqpdQoIQBdbpVwmubcKWBtmtwqwyBm4N6GWt1ZLwjEy0ObU1H1SFY6lY2m+XD9c0y3KyRvY6I1ae9Fj8AiGYNAcooUMVaVQgEoW4PGfaxQRvvtqd9AG/Wh7Vqt1ofAtVuHRg0u3AbI0c0S9AMQZDICBuMSZii0fEEprgxI0xpnhKliSDQHEeKAsXzJC+QgjjVVcYxOZbG8QlBTqcThp5OpwzD86IoqBKvqqIqq4Yumq7uuJYXyrrDiiovqbKsS4LG0DSKIyMCHlEwMoV7eA+ioAEx6I/73VF3gPaxKUYL0wlHTWiCmuLkFJ8wBMNPWX4qiOw+ASEIvCCJsqa4YZAUuR9H5v7E6LmWY+umoeiqZummayezIpnPgywzfV/QDdXzw9kiXqyi2SLM83SxCPLcSRIjDI0w8rKZk2RmlDhJZoWJ5gVmGMfLVb67F6+249V2trOXbO8myx0/m5thrPuhsZ8i6IdWlJhRYkbJvqk3nC2CYuHln94+ASRSxrt1qt8WscNDYHPU6ckTYAp1hPFAnm4h3TLWOTKsljGghNY2huXyCNiCgE2oAVD9xqQHTAcVrFMfD1oU0heovkB2uXF7PGgMm21i2GaQkT4ZiNhAROpYswwDANGrou3SsNEk+hCPdfB+h+y36GEJqtUGtSbUbEBgC+r0Rj0I7aM4NCZgmiGoCcayE1HkRJHmhAlFj2luwnJTQaBVVTJMRdM1QZRlVTBs1bYt09YFhWU5XtIN2XYZRWVFTVZVQVVZzeRVU7FM0dAFVZVNWzUdQVGmokALIs8LosizAkfQE4KmSJrAaBSewBAJjafoeIqNxhCKj1iRkTXRMHVFU6YCPeEnrMhKqigpoqZLhqFKksgLoqxqumVplqkYxn6Tb/u+YVmGaZm2bfm25TtRnkezWb5cpfNlVCyCYhHNl9FiFRTzIMuCNHPjOFos892j0XI7Wm4H8+W+lslNcytKzDAOZ4t0tbPv25/tHct3jqarvXS1Gy9WVhy7aRbm832hpR1luh/JlmcEsZ2kZpwYn+kiWww21CZDlQK4UQnvQhrTlyfgFGrRow6DtSikinYak34JqW8Oqkc6lca4W8W7FaLTpAcdbtjhkfp42EShFgqBBNzjx93pqI322qNOE+31GGwoYgMB6QtYHe8BRL9FDUsQsN4tr3e2mkSnNKiDWBfAOwDarg2A7rgruzyv0jiFkpMxzU6mU4phprzAyJIgSzzHUjw/FUSW5WieZ3mBkVVRMVXVsAwrMC3bcizTcXTLFDVFlGVRlWhZ5DRNMm3ZMDTH1WxfcwLNi4wosZPMDGLDdVVTo0WWVUVO4qY0SU0nODUlJxROosNxH5pAMAWjEwSlEIxCxhRKc9SUpRiWYQWWl3lBFTlFYGSGk1hNVyzL0DRFlhVJlgVFFjVVNUzdtBRdNyzTsm3LcW3PM13TDdwgieMiT2eLZL7MV9vpbBHPZn6aBVnupamf536ex4tlcfTY7NjxfO9ouFgF80W4WAXzpZsXTpI6aerns2L36PzYifnR49n2brzY3kdDuFjFq51wsfKLuV/M/GJmJ4kZRmYY22mR7R0vjt30KTQ0aLhOQWWsuwU1K0h7IBJNelQf9wByAEyh9gQuw0CdHtSZfo3sVEaNzX75yKBcJ1r96bA/hepIq00hQ5bq0ePWBGoRPRBtt7H+kEI6+LBLwZ1JpzUBqyhQw9oNvNsk+21y0B73qoNGAwaaSBuE9hv1LjIZx/PgxK2z7aORZjIMR3I8LUmiLAuqJuq6ouqyKPOCzJu2ISmSIPGyygsyw8msbKiW53th6Pq2Zhq6YRuma1impIqyJuuGqWm6YVmmY5u2Haa5l8392babzVTXEzRV1lXN1DRT00yVF5kJSxE0STHEhMFRCoanMIRDKIng9JgRp1Nxyik8JwuSIkuqwoo8I3K0yNISwym8pEmKJhumZtmmoiqipsiGpuiaZui6oTuuFcZhlCVeGHiBHyaRFwV+HPlpGs7mUTEP4syP07iYpfNlvFhm2zv57m6+szfbPZrvHU139uLVdrqzEy9XwWLlFTMvz4NZES2W+c7RxfGbZnvHkuV2vFhF82VQzOPVjlfM4+2ddHcv2dnW41CwTSMK/dncm23PT3wt3j72KTSU8UFtgmwivcM9sIoNejzeYUcVpLXWr28hzS43avFwjelXyG5bGDWmvY1htYK3egLawDrlYaMybLQnUE/E+wLeIgfAqNWAmiMGh2msT8FNtNsat0Cs3iG6iEJBEtGZDNvjLgC3OuNeC+1ABARjwzGJoPjIDd18HuFEF8Ob2LiFjnsEiYgSJ6uCKHOiLKiG7kWB5dmqpRmWbliqokmcSHMyw8u8pCmGa5qeoRmKoiqyqkiypGqKbuq6YWqaaruW49me59i27QahFUSa63Gqwog8L/GKKummbDmmpCmcwlLsGCNHFE0RDIFOUXwypmiSFmhO5liFF3VZ1GRRVhTd4GSJFrkJTzMSx8qspImSwsuqpBuqbmq6Y6iWqRj6/jEd2wl8L4qcMPTj2ItiP0niYpYsVulqt9g9mi93g2zmZ7Mgn8eLVbLct1Du7P9OVjvZzm62s7dPOjhJFuSzeLFKV9vp9k66sxfNl+Fs4WWFHadeVkTLba9YRMvdbPdotL1tF4Xs+2aSRMvteHXUn20H80/vIusc3uCptsK3ZBbkCZBDG9M+MBlWycERpFHCAZDtbeHNGj0EJaQlwVWiXaF6mCN22HGNGFTGrRrRbhD9KgRW+/X6AGyi/RY2aI17dQhsY4MO1gWgOggDY5XusWgDbragZm/UGYwHfWKI0BjJkThDkDzFahzOjDuDxmAIYig0mRCyoiiqzvKSYliSbsiGYfqe6TmyoSq6bNqaZpq6Zam6ruqGYpiiqsqGKuuiokmiIii6ouiKKIuKpmqmbnmWHwde6KmayvE8L0usLHKyNOEYVmQFiZcUXlJEUZZMVzUdfsqMWYGf8PRUnk6FyZSf0MJUUAReFniZl3VFNjRG4CcczSmCoAu8xk8EipNZUeUlRdAtTTVURVc02zB91w48y/eswDf9wIszJ0qsIHTCJMxmyWKVLHei+SqaL+P5KpovvXwWzhbZ9t7/QcN2NF+mq51i9+h+fxDNFsl8FWYzPy0+6TrnS7+YuWnuJJmTZEYQWVHi5kU4XyXbx+LtvXC1HSxW/nwZLFbRcjffuzla7EbLT/MUQ1tpSXRToFvMpM0QID2qUv061a9inRLW3MKBLRwoYSAwGVbIJki3GjhYGbcGMglQw9K4WSFaWyOgBjVbaA9EuwDc6SIQAHVbxKAxanVxuI0OIBJqDsABCWMC2YLbw1EPJxFyiuNTnOApSpyQ7IQS6KnMUAI15Sa8wAqCsP8YvCCromJYbmgHseo4muPoriNoimYZtu94UeRFkR8GUZzolsXJIq8KsqVorqq7Kq/ygiophi7rmmoaThRGszzMUsO2JE1TTFMxddnQeFliRZ4WOU7iFU2WRTH0zePHZrLKTjiG5OkxT4ymyJgZT4QJK9K8yEgyp2qirMskQ2JTjOIpWpqSLMFKtKwrhmsZrmm4lmZbum07oW+HvpfEYZH7WWHH6b7h2k0/yVjZT+KJ5is/nwfzZbzaSXf2ZkePz4+eKHaPZdt76Wo3WW7nO3vxYhXOFslyO8jnfpLbQWwGsR2ndpx5WeGlxb4Hy3ADzfVl2zWiJJit8t0T2e6xaLVjZ4VbLNK94/H20XC+Gy52/Nln9A0EugF1tuDuFtzbgtqb/cbWAKjjvSrWruOdTQzcGjc3EaCEtTZwoEQAJQRoMkhbJMp4tzrptVi4BIMlCGxN4TY76k7g4XjUJ1BUnvTpETQlWiN4iCMDFIJJjFY4mERwejxlKZZneIGfsBNWYHBijJMYRqEETUyn0ynLiqoi6ZpmmW4YOkFo+0GUZV4cW0HgpYkVhJYX2EFo+55maZqp2K5hOqaoi4zMcKrI64IVmrqrS4am27ZuGZqh24HvZWmQ54brqZYlGrpmmabnmoGv2o5sWZpr646t64ZpaJ5jiorIKBKtCBOJIcXpmCUpYUJxJC+xiirKisAI9ISjJvx0wk9okWZEVjFVzbJs33MC3wlCJ4yivIjyIiryaDaLF6t4se3n8/3Bwf3EPFM4SZ4stme7x9LVbrq9l+3spdt7xe6xYvdYsXdsHxbzYzctjt8Ur7b3DXr7OUB2lOp+rPux5oWaGxheaDi+7viK6aiubwSRFWdOVjhpEc6X4WJlZ0Uw3053jkerPSsp7P+/K3cT6hzuNg736muD2sawsQU3q0hvAwIbVB+zuYHNNmW8THTqLAQqKChAdaK3Dje3sF6D7IPTPkgPehLe4tE2jwwEtMdAPXoEC5ORNBkr07HAD8nJmKYRAseZKSkwKENQEk3LHCdLsqbJmixrMi9KFDMhWZKYkiwvqbbnpnm6XPpZavlemOZRmtu+bziW5fteHFt+mMxWXpybrme5jqorpmW4QWC4th7YoqGzsiCbshO6ludppqnsZ++LgmIaqmVptuNGkWjovCyrpmX6oZvmdpJZceJkqRXHthcpmiOqpmCaomUKmsZK4oRjJhzDirygSrKharYp6ZKgCoIi8YokKLKkaYbt7rvhvCQNi3kyX6WL7aiYh3nupVmy3AnnSzctotknt7sVJfslPVts75f9/ZCGsFhG85VXzN18Fq928t2jxdHjxdHjxdFjs6PH09V2NF8F+cIIEyPMzDAz/ES1PMV0dduTDUvULV43Fdc3okQLItX27CgJZ4tgvsx2j+Z7N6U7x9xi5s+X0We2TwBPlCbQOtEuEQAw7YH0aMBPSwjY5oYjdYLYIhroDQ6tUC2A7Q5MHFZIAOvX8V4NAsBxE6B7DXrQZAalUb2BtTuTAYC3egw85LAehQxIEmN5ZDKFCGIsspjMwBwx5qmJyDKypOiWYlmirsu6pVq2qCucLIqaZidZtNrOVrtOmDhhnMyWUTYPZ7NwVmiurzqu4YfJbOkGiRelaTGzvcByfD9OnTAyAl+xbVVXFV2VTcM0dUORJFmgWWLC4Iw4JRmKlyXTdXXHkVVdMx03zsL50p8trCQLFyu3mJthqliB5vi652muJ6j6hJ/SEkOxU04SVNOUDUO1LNN1rTCQbVPWDc0wdcs2HE93PN3x7DBxkzyYL5yscNI8nC/C+TKYLb1i7mRFMFukq51kse3nMztJNT80gzgqFvF8u9g9lqx2vWzm53M7Sp0oC/NlNN/Jdo6lu8fyo8eLY8fT7d1ktRvOl3Yys5OZEWaGn2puKBuO7oWGH6qOL9me6geqFyi2q5iO7viaG+pB5OXzcLadbR/1Z3OvmHvFp2+KCjGoc1iNRapst862G9yow5F1sruFNSpYa2vULpPwwGQr0+4GUqnR3YGI9ycoQEJbvTow7oDM4EB3Y2NQXh9UalinDAPr7c3aqD6g4RFDItwUkziYY8aSiOkCJFIdHEI4gjEkVld1P1Acl9cMSbc02zUdz3BcQVVU1wuKueVHphMESe7FWZAW8WIZz5eGF1pREs4Wdpx6cep+YiYJDTe0gkjzfD0IVNdWFcFSWJ0bhUzXm3Y4GvZscXcZzgtP03mGZ1hJ4lVVUA1BszQvdLN5MFu5xcIt5macKp7H67ps6qptirqmuy6rcZQwYSROMVRJ1RTD1C3H8kIziFTXlw1LVU1ZNTR7X2ziaI5nBJGTZtFqO97e2c/TcLMiWmwnq103K7ys8NKZk2TxatsrZnoY20m273pw00JzPcPzvTh1gsSPcz+dh7OVP1vFq710Zy/fPZasdqLlTjjfcbOFFRd2VDjJzAhiv1h4n+RILuxsZkWxHcW6F0imLRi27HjqfrxcNrfD2A5T7zNKuBIKlkloixiWiGaDbTfYYVckG8RwfVA71N062NoojcAy3q0LoxLeLGMgSPZ701GLwSBx0mbREtHcROqbENBlMWDSqxPtCgy2sS5EQBABj5hxb4oMeAJR2CYFt6YwSEB9Gp9aKuuZgm9xusKpquF6lhd4YWJ5geG4ThDrjq87vuH4qukqpmMFsR2lXlKE2TycL+PVjj9bOEliBYEbx1YQ616gOJ4Vp06WeaGlTXrhBIjHWwW6EWN1g0aOz4Kb58GJuX9slXq2SXM8xYuCYUuWq7ihk8792dLOCi2IRctmNIXTVMlQaZHlFEm1TUbiWJnnZVFUFUk3FMuy/dDxY9X2rGD/tcLU9mMnTK1oX9ac2nHqJJmfz6L5cl9asv9PmM8/ye7zYjtInCiNipmbJKrtGJ5vhIHpB5bvGY6tO46yb5qwXN32dTfw80W82A73c0BXO/HqaLZz3C9Wfr5ykpmTzbxiYSeZ7sfRfCfZORYtV+Fi6c0WiheoQaiHkex6ih8YYay5gWS5wWf8FIfgyhrWWR93K3iryw+6PFKCWpvt6iFg4whUreDtFjUsDRt1ogNOemUM2ITrDaLb5JAOO+5wRBlvV/AmgHdBorsJVWt4ByB6XWJY7wPVXqNF9pv0oMlALRZtsHCTRwBi2OOokcyTukjILM5RODcVdFVQVdVyTDdQDFszHUHRZd3STFcxXMX2rCh10yKcLdPFTrrajZc7XlZ4aebFiWbZphtExSKar7xsptiuJosaMVCgmokAPtZ20Y7Pkzct05sW0V5q76SurYgUgQuyrDie7Hiq6yuOrziuEURmGMm2KZqaoMmyqbIyL+oyr0qiriqmoVmWalq665lhYASR6UZukO6XLi/O3CgL8nm4WDpZ4aa5E6VunH3CNIaxm+ZmEGmOa/phkBZ+nLlhbPqB7jim75lhqPu+5nm651t+4Hie63uKoUumrlim4wdenHpx5ia5FWdmkBh+YmeFlRTBbNvNFm62COZLr1jY2cxOMifOvXyZbB/L905ku0ej7V1vtrCSVHY9ybYJazsAACAASURBVHL0wDf8wAxiM0zt5NO1oTbpb+CdjXFrY1TbgOpVYtBhsc502CC6Dao/4ImxOO2NhyAC1jGgSoCbaL1Kdkp4e61XBYgBQA0rGFiCyuVhpYa2yjAIjtsA2umQCIj1WpMhOO23WLjNoG1u1KSh9hSBhClIol0agzgcolGYxkiJmUoCp6iK4ZhOqBgOI8iq6Simo9meHWVmmPqzRby9a8eZl82sKHXCJIgy0w1E1ZA1y/bjKF/4ScHJmihwMksQcJdDBy6NJSK5Cozbju1+4+ajgc6PuvVhv4lRKKtyjCpzqiIZxj67YPmB6bt26FmBJ2qKqMmiofCqxCmiYhi67ZiuZ/uBGyV2nBpB7ARpEOd+nLlRYoax6gZ2mLhZ4WS5GUZ2mFh+FKRFmM/sODODyPLDfT5631Bl+Z7uWG4U2kHgxamX5Jrjq5arO75uOZbt2X5gh5EdBJbvWoEfzGazo8e9Yu7nCz9f+rOFkxV2kttx5qSFneZmnDnpzI0zO0zsZBbMtqPlTrK9m6x24tWOE2dOnJp+pDmOYjtaEBlx5n+mNjSo3mG4sQY3SghYxjplEqqzSFNCy1R3Ewab2GBAoBCF9SioioANslunegAD1SaDCtZqEN0uhzbIXmVUB8bNOtIpQ2ANBoFxb8CS7QlaJwZtHm1M+iW4VRrWy8NGHevWxv0aMWwyyFCd9NhRbwqjAkWILKupom6qlivq5lSQedVQLNcIIitK7Sj18iKcL4J8Hs2WXjpzwsT1Y8uLZMMWFEP8BBAzywt814wd3lcJT5pMR10G70e2PA89U2ChLlivbvbgLsrhU5NjdUnQFEnTBEWVVMNPEjPwJENXLVM1TUnTJEMXdVXUNcXQNcvSbcfyQzdKg3xuxanhhYbta5aju44ZRXaUulHmJlk4m3tJ5sWZFcReVsTLVbLaDWcLL8v3p9l9R73m2IbneHHkRlGY5kFaqLarmLZmu4rpiJqhmpbhuE4Q+HFkhYGXF/Fq2yvm6c5esr3n5jM7Tr0kM8PISTI3m4XzVbLa9bPCDiI7yez9GbKY7/cidvhJEIykmaJuqn5gxKk7//SECfJQW540WPxAu3a4Vz0Mt6oU3BSJdbxzZFArw8Bar9pliSE/BdF+uQ80xkOQGYPcuEFDjWm/MR2CNNKkRi0SAsa9xrgHoMM+TQBjuEOTID1ui2Sdhit4v4J1QHLQJAeN6RDk0I5EDGSqTnYBstcihx0coiSe0zRakBhVZTSVkmTF9SXbpXhJtT0njMIkTWeL6P8EWuleqPuR5odGEGt+yKu66jhhkduBy0mErFKCzHaRXg/vjmkYQ3r9HtgftgejAcFMJxLDmgJrKIKpy4almDavGIYfKY4nqJqsG6ppa5ZjeqFq27yqqLahWIZiGLrl2kHsJrkd55oXaLarGIZs6arvOVFqeZEbRl6cuGHiJ3mQz6PFKlysku3dcLGKVysnib0kjYv5/sQRL1dukhi+Z/qem8ZW4Ku2pdi27geK66iOJWuKaZuaZRmOGxVzP5+72azYOx4ttv1sZgWR4XqW7/tp5uezfWrK8n3b9700c/OZk+VOVmheaATxfi6YFSay5epuQEsKJUiC+emkn/qkM5AnI10cKkJXois0AvB43+D6Gt0g+hWiUxq3+wLeJOE61KpBzdZkhBg8aolthSzh7SrZbTJIfTwEyVGDGIDEsIsjvQkO4EiHIbsC2WSRNo92eazNYwOd7uvTtjhus0ibHg1YtEn2QaIPjAcDhhiLPCUJY2ZKySKlSaTCo9wEoacTUZJMm5UVUdFVw7b82I5SLQgVz9O9ICgWXjaTXZfVZdZS5NDiXRVXpohE4QqDCMRIHA+ZETYZUzRFsTTFsbQocqrIqOxEYXlDVQxLNmxBM2XLtYLICgJRMxTDlTVbNV1R1WXD0F1HsyzdsmXd1Bxf80IrTJ0ss+PYCoJ9SZLmuIbrGY6j2Y7hh14+2x/h/Nncny28Yh7ks2y5nS1WYVbYQRzNt9PFju3Hmu2arh8kmRcndhSZQehEWbxYmYGvGIqgCJKu6Y5jeoG1H9jjx16UhrO5n2ZeHDth6MSxHadOkjtp7qW56YdmGNtJZseZGadmnFj7sYFxaie5FkR2muthxJmW/NmkHwjc6DXW+80mMxlaal2kKhxSpYcdFmlP4S0E3BzWu9SgRffrSKsCARsoUKOHdWZUm0AlrAmyMEAPK2gLIAcAOayNOt0xBAt0V6Ihg+/tP6lLdBtEF2TgloA1eQygoSbZB5F2C+s2sW4daXdpFFVZRGEpTcA4kuQZSmQIYYJMsfGUElRNsV0jiFTbk1TT8mI7yTU/1APPDHzDC3ndYHWFNoSxTGEyRSksIVAjGkW58XAKD6gBNIEmPD1haUbkaUFkFZWWBZQlUAafyhyrSJwsG67nJaniOJrr6q5nOIFiurJhq5ZteJ7qOLYfeGFseJ6bZF5WuGnmF0W0WMSLVVQsP5GaxanhOmYQevks3T0ar3b82dxJMq+YRYuVm2TxfLWf7ukkmZPmTpzZUbrPUfnZ3C/m0XIZZDM/LsJiYYah4dmGY5muq1q27nhumntpbji+YftWHDlJbAW+7rqa5xlhbESJGcV+WuznO5l+pNqebLt2kvnZzAoS04+dtAjmy2CxCpfbdlaYn8mLBIjR/qnioxo9rtBYS6Tq1KCOdxt4HyDg/6+989xyHcey9CPMz+mqzJs3IuS9p0QrShS9BQkCIEEryoW7N6u6uvvxZ35ETq/JfIbGE2gtnQUe7LP3+QbCesQvu/x0tF+PhVWXHbfY4RMz7PCzHj/viLMXbtjlJiNh+bQe/G3caq3GI3bT5dZza8+G6vN60GaGo+O6K8063LjPTwfcrLPqD5nxiJ1N9+shv1ioLB8oS5Xdmfv1YcfuOXbPMRKz4jasKKqWbfjACqHh+VYA9CC0Y+zixA6BFXg2CIzAV31bA6ZgSIzCSroim6qkH/fmcb3fMgd2d2QFfS/p+71+ENXTyfFtGNsxNDzHAO7eOsna0XBMC3gacHXfsXzPcH0nit0YBQR7CPoEhxiHmECawqKI8szDOMQppDkuz8XtjV4eEa19lNkBcMIoLqri8Va+vn/Nl78sKnFRoeqMmyu53ePmEhWFn6SwKNPLNcxyQLOkaUhdexCbPnBj5BPshKELgO35huXafggS6iUpSDMPYj+OfYRsAHyEQ5rDovJw6kbIAZEVANPzbRCGJPURCRD5clojWnw9fJLzJb3ccN2E2Z99kWOZ7/PrsbwbSOuhspvowsKUR6dtS5i0mHGbmff5TXc7fZq2XtajibB5Gbde5u2nWftp3O4y0++bfosbttlxn531dov2dtHj1z1m8bIYt9n5QmV/nbWfNoOZwbWYwZifrQ7MXFj2l8MRMxuxyyG7GnKLyX650rbz42rATkbb2YJnGJnfqeLmIDCyxBsqZylbRRK1g+pZB8dSfO/kuZprG55leK4bRSHBZuAebFXxjIOjn3z74KiSeZAMWdRlXpO3R4E9iZJxONiG6nkn1z25juY4J8s4WCfJ2LMKx54EwZD36kG3TBeEPowBxgGGbgQcGIWY+GEUEQIS4sDICYEXxSFJ/SRFVYnKCmclSnKYZhHNw6wgzbV4vOWXe1I3cVmHWfGHzPz6Xn58kustLitYVklzicvKT9IgpV8pqJhmAOOAEJjn7hcFlSQ+Ih4iMC8DmvuEmkFoA+DHsRmEug88nMZFE9LSCZENoAUiC0QORGFewKIECfVi7CMS0/yrSfdiEmZFmBV/VaYnJ77DL7rCvM1NBvJqpGxetuPvzOBF+COS+/fpc4cft7a978t+d7v4bdl74ca/zlpP0+63WffbuttiR63dpLObDzhmLPNjRRyfhA63eFoNW5tRazvq87OZvOluxp3VcCVvF8JmyW9nLLM5ylN+t1WkxX4zFqYjbtJnhlNusRZ4UdNk1xJtXbR03lI2hjgR18yR53VRNA6ipe5t7WCdVNvUHMcBcRAT3XWOlqF5jmLpJ0tTrZNiHnVHO5kn8XRglYNknA6WerQ11bNUz5ItVdJU6XgQjqKgi1tL3Oo8s2cEiT9piuv7QQRxkrqB7wDfBiCIYs8HAYwBxl/h14AkLo4dBI3Q0zzT9swg9BwQ6R4IEprfX/P7a3F7za530lzwuYmyIs6qtL7i4oyLGuD0y52AivK/J9G4bnBRZecGZjnIMpiVtLnR2w1V9ZfODWgOcOpHsQ9RiFMPEQcSmFewOIO09JPCQYkdEzsmAS38tPDTPCpKQPMgzcK88HBihbEdITcmHklx8xd/w2k7PG76++W3dfd5O+zys2/T7q/DdpsZt4X5/3r5t99m3ZHMtMR5X2Hn9vE7MxocNyOVa0vr39jJCzv8bdX5tu4NvgDc68nLbjHSxaHKtdhZdzftbEaj3WzGLobMbMCtZvJuIjDMUZJtk9O09X6/OUgznpkL6956vJZ3O0WSFFWzvKPtCqouW/bRs1lTXqnCRhNZTTi6qmApgnkUzMPR0jXXs/zI9ELTDzTHOlm6omsn/XRU9qp6OKlHzdQ1yzICYMeR4mqydZAtRbZOknWUTOVoqNJpz5uHjSXNZWYjbhRdUU1NN03NtL0gtFzX8bwvkSAIIYhRSJIIJ3GaQZr7BPk40l3joMlHdW/Yhu0DJ4whLZLmkt0e6Rc0oCxhUUY0h0lOsiqIEy9CboSiJPtSLVFR0eaKq3N6vdPrLbveybmBVQ2Lit4e6f0OywqVZ3xuYFEBnAYQexD7KAVJHiQ5Ki9hWoRZheprXDUgK/00D9LCSwqfFlFRo7ohzTX+Q6LIHYg9nDiIGNGfu8iBzj7zs+/MqMPN5wo/lrYvi/HzbDIQ2Sdm+rfhy+ywmyjcy2Y2VyQ2tMe6+Oty9MKvJrbc3S862963+dMzP+zLy4G0eGZG3zeDvrgZyNuhvB2J68WeGbOL3nbW2c1mCjfX+OF+vTxyoqWzmsrr+lreb47HlSxNhR1vnHhTkw1d9/yT66luoAfw6Pq8rfOBudL2W1WS7dNOkwVHlX1DcU3VdXUn0GxPs+2TpR2N09GxDqZx0E8nU5NOR1nX7Si2ETy42vbEbU/sYr+dScz6xHOauDePR9fg7dNc4RhV4DXxYJ5M4Nkh0G3PCSLNcrwQkLqClIaYOFFkhRCQNMRpAGMvAG7gG46tWbbhBxaInQA6AEZJ5pMUVXVyudHbPa3PWXMlZR3TAuUVSLMv73KQZg4ifkLjsqa3x9d/Vjzezh+/n3/8I3v7AHkZFWVc1CHNo6xA9ZneHhEtApR4cRKQAubnuGjCrDJABNIsuTzw+QqyHKRZQGhAMkBLkFVxdUmaOyzqiBYBSl2Iw6wANP9r3zDSxTa/+LYedLjZwpRWtjI7SJO9ONzz3+a9p3l3yK+/r6atzeLbpPf3wUtvOx8fuJ686wrrHr/4Nm//tuo8s8Nfl+3nzeB51W9thq3NuLUeDYVlazUaC5v5QRjuuYGw6+4Ww/2yLy1H0m5zkrenPacfN4q8VuT5gWfNo+QYvK6xyvHoWhYM47K0CREdZx+4G/003e9m+/VS2W4NiXdPgnNiTUV2LdXxNNvTHVezTdU2Tr6jhb4G3KNnHF1L9XwLoqNjbI/8XGDmwmbMrZb7HXMSGYVjNXGniozCz8S1YMiydTroR8N3vBhaILTDyA4igHCcZU4U+jF0osiNYi9GVuB7AECcgBgDnPgo8Qn14gTgFJA0SLO4rFF9yW5v5etH8XirXt/z+2tSX+P8HNEyolWU17CoAM1hWcGyAlkR103cXNPbG7290ft7/vZJmissKphVcVYn9ZVeHri+xlUD83OUN1FWR3kF0hwQGuDEi7GfUJ+kHiIexG6EA5x6cRLgIqRlkOQOxHYALS80XGCHsReTiOZ/7hsUcXZgh/yqw01GGrNwpLkqzk/7pX7siZuusG5zq66wbbOb5938edl7mfa63Kq3Z543kx47f9oMv5iZvy06T5t+mxm1VsPfJl9QvNWIX0733Fjip8f9ROK7zLzLTcaHzXTPToXdZLccbKbj3XLErpbyjlF45iCy8kHWDNW2DM82A/9gW5KpM3txwXNTYTsS5kNxutbZpcKuVX6jCZJ1OBiq6Tim62m2a7i+AVwDentHZTVJshQDBLoPjrYqGcftcb897XeqyJ4EQZf3jiLZR+a4nfPLpbDmDoLmWm4YWIHvRaELoQdhEGP4tWUtBADHAJMQJV4EvSgCcRzTLM6L/zazByRBZZ3d7qS5ZvdXVF+S5lE+Psv3n8XjI708oqxGRQPTykdZSCtcX+KywvWZNNcwK6K8CvMaN3dYNn5a4PMtaa7kfI2LhlS3tL7T8wOVF1RdA1rB8po09/RyCxJqAQhQGiW5i4gRRFYAnSBWLM8IIg9TI0AOTHxMXZRaINZdoJruyXROlmuBPyfvxvKO0U8zWXpmxp3DeGTMX/j+MzdhApMNvYmu9BWuu2cG+934yLbZWY9fjTRxqIvfl4Nv/efv005rN+6ykzYz7O7GPXbW3U67zHQm7ybH7UJhp9J2uudmp31fZL+vJ4PDaqqxPX71vBx31+P5fj3iliNu1dvOpsJmLUu8oimmY/r+ybYUx1RcS3EtQTnuxP1a5FbSZi4upuJ8xM+m0mJ3YiSV2x+Fw3GvmbrhOKppnFz96Om8Lu9UQTRlHTg2jI62enR0yVR5Q9nbyt487i1F0Peitec0QdL3iqmopmY4jo+TKM2/mHGkKAKCfBxHNPMxchEESRommY8TkCQBwhHN46KMy+rLHgGLMi4rQLMgy+j/q4ny9aO4f5zff8+ub0nzSC6PuLqAtAySP+YLUVZ8sSRQeUblBVdXmDd+UsDyjOoG1Rdc39LmQcorpDVIy5BWQVp+NQSwqOwodmMc4iwkuR8ndgDtAJp+qLqB5oceSb0k89IiLBqQn11MLYj0IDQB1Dxghn9Rn/jJWBYmh31HYJ72o/Zp8Av78l0a9w1RInipGyOZGx6Zjrweq3xXXPXkzUjjX8RFh50+jVvd1ai1HnY2oxE7n/CLxX67OvIziRmLm9FhOzkwE2k9P7B9aTeUub7I9MTFTOMWqtBlpq1lbyKvZyq7MITxkZkpHKNre8dXHM8MI0HXWPMoepriW4ppSocTK4qMuF0Ky/FuOmYnK3m5lRleYmVZOBz30nEva/LBOIrGgddkXpPZE89pAncSZPMkqbKsKyfX+nK2qZ5mhfbRVmTrIBny3jjKhmp4jhV4bpKgqk6rM0pzklcwyz2Mv17/HkYgScOs8FMKaBbRHNI8pHmUl1/a81cqBiQUZgWqKpiXqKiT6oKLS/36s3r7mVweye0tbm5RcfYJ9VDixsSNiR0iLyYwqwJCQZL7JAe0jPLKJSnIyri6wKKJaAVI4aMsTEuYn+Pqy+96BWnmQgJI4cLEBrHphboHjCAyAfRx4icUVk18vgX5OcjOLsmCtPCTDBa1R1Ir/jPX6nnVGfDMRBJfmGVnP1+5bHc/HRu7iS0tbWNjWuMDP1XZ0Wm3dpXRaddmJ11m3Fr2Z4ftaL9eHbmFxEx28zEzW0rMUt5Nhc2IW/TYRVdYtdlZhx232Ul/zwwP7Fhhe9JyprJTZddlJyNx2d6OusJ8etotDXF62HKWrvjgaDsnzxUtndElxhQF8ygqqiSronxkJXEncYy0W4qrtbwSNFGzNN3UXQDsKFQ9R/NdXjvy6lEyVUbmmONO1PeiLgtHaX9SVNtWbVOzddU+aZZ2NBVOEbmTfHCso2dz2lEy1GNgRwW1wsgKwgAlMC8BzX1MQpqGaeJjEmZlmBUgz2FeoC9GCElRWaeXG6kbmGRfrIDwayeLB9wQRWmBioacb8nlQa4P+njP7m9pcwNJ5sbEjbEDMUjzMM2+ZgoeTqOijMs6rs5xdQZZBdISkALSGpfXpL4nzQ2fL3F1zm6v5HyNsjogRUgKF2LdD0+ub4bQDJGPU5AWfloEtHCTLKCljVI3pg6icXVxCdX/cjd0Vv0eM+/vVs/LWXsznh82I2HZ3o5au8nLdjFR9nN1Pzuya5VfHtnWbvx93eusB8PtZMgvvs97z/N+dz0aMJPucjBgJkNu0dnORsKytRo9r8bf14P+YTHVtwtTGh6YkcL0peVQXnX4WZefDaVVazXsbaezw25+3I35xVrm+NNJNFTeVHaGvNG5jcHuNEk4acJB3SuarOqSchKUI6sIS2nJHDa8Ipws/Q89Lq/jvNFBKBkGqyj86bA78GtpuxSY3V7aq5oLkROFFvCswD2Z2tHS9qZ2cBw1ijQIRdPgdWVvqSffkS3TieMoyz2SeCSx4zjKaZhgF6IAUw+nfpLaMHZiHBAKMAWERlkZF5UfEy+M7SBy/FC3XM1yNduzIwTzMr3c8sdber0nzfVrIzzMyi9G2Vcv+TUKBzSHRYWrBpY1aa6oaqL8DNLSgWmUVl+PCHK+keYW5nXx+pnf3pPzPcqqIMkDQl1EdADNCGlepFi+6kZWlDo4tQl2ktQl1MW5GaZ+WnhpbsboT9XQZZddbvXMTJ+304G4/L7o9Plpl5t8m3d+m7W7m1lrPn1ZjDubcXvR+z5vtbnhr9Pvvwx/e1kO/t7+rb0YtLfjp0Xv+6w9FpZdbt7hFq3duL0cjphll51NrO3Y2naERVeYj4+bDjf9bdl73gxG8nq4X/e5xUzezRVuIq+H/Gwurtciuz1wrCLujvx6v2YOq92B42VF1m3dDxXL1T1wsOyDo28VdiGuJV0xPMcJYw8nPkljWgKa6wAqtq96nmyqgnoQNUXQVMmwjq6veL5sm7KlK7ZpwtCjaZAXUXX2EmqFkR0GJvDNCJhR6ODYhEDxHNVzVN91EfRiGMQ4wjRK8zgv3RibAHqQBJD48A9XXJxXpDw7AJ5Mx/SA7gZmEDoRAmke5ZWfUJBmQZxYfuTGxCcpoAWgVVyd8eUCqypIaJjlsKi+snWobmBR4+qa1HcfZV5MbZgAWiWXB729ofqaXB5J84D52UXExQnIiiDNHJw6KA2SwgLECIiDMjPGVoJ0FNokcUnh4tIIsR0nDvrzl+Jls+6J24646h5WI419ZidtftI/zFrCoLUbdrbz7/PJy2reYea97WTIz182/X/rf/vf3V9/HT7/vfu9vRr12Pkvs/bfJk9dbjLar4d7ZnTY9th5ezkcCov+adk9LqYntsvNBtJ6pcqrozg/crMT+5XznOy3E3E13682h81sN1/sVqzEK5rKScJW2gmKoJjKUTkdLctGCGQFrBqfFjoIJVOXbdMIgWbbluebvq/arhfFYUKDJAdJZURIC4HqeyfPEzRVNPST758CTzDV3UmU7dPJd9QgcBMCstxBxA6+/IzEj1GAkAE8xTF03zE9xwKB4Xt2ENpBFEDy5WALCPVQ4kFih7Edxg5EDiJBknso9SJseaEbxroP7Ah6EHkQOTA2QRgQ4kPkAOjAxEapn5ZRdSXX1/z9B7ncQV7D6pxebl/Ze3q9Z/dXcr7m19cor0JaujgFRYWbO72/ZY93WJ6jvIqy2sWphyks6jCr/KRwUOaTwse5n+Rumntp4dPSTRI3yUDWhOXNS0sLEjv+M5+ivd2MD7vhYfPEjZ75yQs3+209eFr3ZqfNcL/q8ovRYdeXmLHMDaX191X/l1mnyy2HItPajF+W/fZ62NtOe/zseTd8Wve620lrM3pixn1p0+XmL7tRV55PDW6lHyYc09+sd6omWuZM3s1Ou+VhtxDZtcyv98xG2qy55ZyZb0Xe9IIQpW4EDQDMKDrZzkHTD5ZlxRjfHsXH77C+miH2Sean1EZIc13DcTTLUi3H9EM/Rg4kUXHxaOllmU2Q6geqHxhhoAFXdjVel0XjwKnSThH3lnZwTAcjWJZGEKke+G/p1wbAikI7Ct0wjNI0wIkdIRdiC0A7ip0otiPkQOzj1I6Q7ocuIrhuQJI7EXZ86AEUohQk1ImRG0I7+FoLjQBK/Bi5EQrSHNW3/PVn+fHP849/JZfXuL5m7z/x9R7mRUiz5A+uxDnMi/RyQ3XjJdRPs6is6e01udzDvPSS1MWJi6hPCpAWfpLZMHFx7uLcCJEGoEdSJ83w5S25vId57WdlkF/C8h6fH1F99dI/6w09aTk8LPr7WYvtt7lxX5g/rwcjYTXd757XwxdmOJZXXXba2U6H0maw33a4VZdfT/bs8sj1NuPnafvb+OVpPWjtJt/mvb+PXr5N299Xwxd28cLOuvvFUGX68rrFzEfrzXizm+3FtX6Yquzc4FbydnfYi+qJlUV2z/MHUdRUyTDdOI3SygbIiUiU1x7OTYDtOMHNrfj4nb7+iJt7kFe4uuD6gqpznBUhTt0odmNsRbEVIQdRNymCsoKX2sCBBj01CGTLYFVpq7DrPbM9ijtlLxnKwdX3tn4KPC0EagAU19N94MXEjRBIaHq5BTTzcBIkKaB5lBdBQh1EHEQAzeKyhkUN0syOsRnFHkmjvAwT6kXI9iMPxBGmqKijrAhw6kbID1EAsRvGbhT7JAVZnt3fitfP4vVHen2FeZ1e7s3nP+n1ESTUwyTMcpAVuL6Q5o7qKz7fXJKBrPh6SsRFDZLs68fYMQZpSaorSAsPZ35SuqSw4tRGiU1SE9OoukXVJSxrUNYePYPyjpt31LzGzeuf5xR7ps3Ontejl9Xo26T3spoOeGYqc6316G+j5+d1v7Ub/zprDYXlStvPjuJIZJ8W48F2sRCZ1rTzffw8YCejAzOUdx1u/bSe9IVll1+8bKeTEzdSNkN51dqNn5bD1mo64DdThZuduOFhO1OlhSTOWI45yPzpdDRNMwBGCDUfqj40/MiLSBCnEa08UnpJGdAyrq7J7SO5f5Lbe9zcA1p5JI+yOs5rL07sCAUJdUnq4SzMKj8rT1GkQF+JLcE9HF1DcY2dIsyF9fYo8NqBVw+KY3CnvWSoJ8+WLcsMIieKbOADREKS6SO32wAADt1JREFUeYiissF18zXygUWF6+ZLIfBICmj+FY4I0izKSz/NXERsiDwYm35gesBwAxvAMPlKOxU+IrYfWl7oRSggaZgVQUqDNCPNLa6apLmRusFVTW+P9HqHRfllAYxoQc5XevtILq+kuUdZbYYY5lXa3L4wdh5KXJREeQXLc5TVUVZHeQ2LS5A3UX2Nm2t0vsWX1+T+FlZVWNWwuYHyDs9v9PF7cv+Jru9/1iKPzFzZTfbMWFj3d7OxtBmIm+528jRvvawHA3Hd4Rat3azNTX+Z93+ZDZ9W0+/L0fNyNNjNJ/xitl8NhMVgvxnsuZfdeiRzA3n3sh0/rYcDadPhpkNh2ucmA26x1OWpKg74VWvW76wmI2G3OcorRV4e9zv1tDctK4x1PzzYvmw5J8c9WfbBtFQvsCLkxqmf5CCrw+ICigu+vJHre1Td3CS34xSkZYCzP0ZzOAVJEaS5jRPRsXlb45wDa/E7leNVSdQUSdM0zzm55u4gaI55NHTVNk+2dTQs0wNBhPww8MIoSnOU17g4ky/eS0J9koVZCfMzzGuQ5oDmdow9kpLmlt3fk8sdFpVPUj9Glg9MP9TdwA5jkGa4bsj5EtHcj4kboQCnIM2/aihIsrg8w7LObg9U1W6Mg4RGWRHlRZBmUVF9MU+jvAmzGmQVzM8uoiAtA5JrLrAi5OHURWmQFH5aBGkJaBnQKsjOUXVL75/o+kgfH+njk9zufp67NIvON3T9SO4/6P0nffxMHh9/uRumPXE2O+3WhtTjJi2m933V/b5s/zL53tqOu8JyKG2HwuaXcfuXae/7ZtJiF8+76dN23BHmQ2k1EFc9Yd3l1n1+22N3w70w1Q8tbt7eTnv8qr0e9zbD9mbwwoxm2nFpnDrr2XS9mDKbzno6YudLVZyf9gtZ3KnqwfFUECog3KmntSiyxwOvqToIT56vB5GPs4jWYVaHxTkqr+XbP4u3f2avn3F99dPCx5kbJz5KrSAyQXxy/b1ty459CJyNym80ZikvN/utcJRPhqVatmZbsq6anqs7ruUHpgu+yGA2gC6I3Cj2SBLSPCAUkMzFaZhVUV7HRUPOd1ReYFHDogrSLMqr7P5OmntyeeDzhVRNlNAAER8RG2IrQjqI/IT6CfUSGhV/kLJBlns4DdMMVee4uuDmhs4Xn1IHEwdhHYROjH1Cv+4kQIu4PMP8HNIK5mdYNEFauIjqfuwiCovqK3EV0hrQyiWZS3LUvKaPz+T+EZ0vQV6HxTmsKo9mfl7h6zu5f+Dre3p5j+s7/Us1tKTF3DpsXL3Nrf82af86ef4+abfmg++T7m/zbns37gvzPjtvzUe/Tfov6/ELM2mx05646PDzvrD4vh4/rWddZtVn1t3VsrPdLGxtcOA67KrPb/rMrLMcDvhFW1y1+PVcl4YSM2aZEc8v9ONUFeYnfiwxA26zkKW1ctw5xsY2GE0XTFt2PQWEeoxPXmgFyItTN05clML8DMsrrl+Lxz/y1x+kucfVxcXUhThAiR1EhgtUxz1YhuJ7smMzqrg6blbSeiMyO2l3UBXVNG0/1J1AdTw7CN0IOSAGmAKSuZA4IfYTGpRlWJQwr3F1pfeP6vP35P4WVpf0/pa//Uhf37LXt/R6z+9v+ePj68MPsiKiRZhkX5bULyypR1IvoQHJAS3D6owut/T+ml7uYZJHtEwvD9zcw6oBdQ3PDWqasCqchDgkcXHikdRHSZhkIc1hUSfNHdfX5PKA5QWWF1Rf46KJiyakVZSdYX6Jy0tUnqPykt4/0/tnev+g9/fk+orPV3K5REUFsgY178ntHV8eIKsdnP5108/gtOrt18+72S+zwffluL2etOfj9mTaGk5eZsPuZjTgJj1u0hcWT5tBmxk/LUdPm2lPWH5bdDvMtCdsX9jNy2raXkx7zGYgiFNNG+6liSyOZW5+FLrs4oUZ9/arzn61sOS+xLS4TUvcTYzjWBEmCjcSNgNmvTjIS/W0tS0+COQIHQA8eMCIiZ3kBiQByZwIWZAYMLNIAbKzl2QgK/wk04PIjRMnTh1MfVp4aeGllYPpyQ0U2z3atmSdOFXYSjtZPRiOaQe+FYAvrosdIh8lkBYxLQCmPqIupFHepPeP5P5Gb6/08hoXTXp5zW7v5PIg97fq578XH7+nt9fs/lq8fZSvH9X7j/LtR3Z//eowHIhVNzBDBPM6Od9QfYmrS5RVcXUlt/e4ecTnO728ps09ub7hyys63x1M3YTG1Tmg1ILQJdghyKcpquqYFhHJPZTCvC4fP/L7Z/72I72/o/MVFnWQFj7OA1KEaYnLK72+nj//kT0+8fmBz6/k8kpvb/T2wPUlymtU32B9S25v6e0NVzeQn728Cv4yw+wdFt9W/V/mvd8W4xaz7LPMXOLnLD9mdoPtcsDOWszged3vSYvn3fBpPXhhZoP9biCuf511nufD7pYZSvyQX3WWo+5qMRal2UlbafriIC9P0lTeDcRNX1gOpOXSkKaq1OU3PWk7VsW5IS/U/Uzhe7vVlGVl39+HQAoCHSd2XiphdHQ9M0IWolac2BGxQ+ynFShublrbKFX9wIqgHSM7Qj4kUVZF5SU639HtA90+4eUd5I0ZIi0AimsdbPVo6ZptuyEME+qRNCA0JNSLaZzXcV7h6gxp4UZJQPL0+l5//ju9vuH6hqsrKpqQVi6iyfleff6j/PxX/vbP4vGjeLw1P35vfvx+/vy9/vhZvn0mlwcszx5JzRA6cRKkZZSf0fkWn69RUcX1rXz/x/nHf5DmNaJVXJzj6pZc3+ntA1dXkFU+zW1E9BCacXwCvhr6NowNF6h2YII4pBW9vuePH9njA5+/fCuVhzMnSryYBjgHJI+yMqBlkFZxcUXlzUE0zCs/zZ049UkZ5o2DaUCLuLzEaQPSyksL2bT/3EWaUkdiWuxqKLIDiX1aTSfibrBdTfjtVNr2+fnLdvS8HU9U/oWbfd8M2txsouw67ORlOXiZjXqLZX+9nArr3nLUmY67y+XkIM+O8lhgZxI7FdYTYTPgFkNhMZGY+YGdKdxov+3z69ZmOhA2reV0sGV66832pIqus9EVVlN3mrI8CEtJEA1TD7EBiOFjMyIOzoP07ODcjRMTQCvC/hdJHtOQZEFa+lmNL+/p4ye5feLru5dVJkqMCPppGma5g5KQVqi6gqwCtAhI5pMcVdfkcs8fb0lzg/k5ys7J+TW7viXnu5/kQVK4iHokD/MG1VdyeU3vP8qPf6WPH/T+Ub79yB+fpLmn19f88ZE0D1R9XchlVFQBLcOygedrWDfwfAnLBtY3ev9E1Q2QIkAZzM/kfMPnO25e4+aBro/k/oYudwPhE4Qaip2ERsXZDJEZIlLfUHULaO2nhRFhF6dBUjhx6sYUkMIC2AIopIWHMxdlQVIESWFDEuUloIUTUxflQVJFWRUkmYuoC1NIqzAvT67/Z2X6sOlIqxY77/Kr4X7b5Tad3brLrCfCbqEIfWHRYScdbjbV+K60fN6OnpjBUFoO+PlYWI1ZZrrbjdbr2W49YZb91Xyw2y4UhTH12UEacgxz2rO6MuSY7m4x4dfzPbPQ+JnKddlZd7v4vpo8j8er/WFnmHvXYW11qYmipbDmYSwxrKmoUahG6OiHFk69rALl1UlKLYAmgB6iflLDsvFQ4oXIh8QAsUfypHmj90/UvKHbZ3R9D5tHUDSwvuHbG7l/FO//nr//Mzo/YH3F51tyfUtvH/HlETd3dL6FeePhIi6ar+xzSKswq1ySBbTEl9e4uaH6Sm8f2eN3fPvEt098eYvPD1he8PlOL6/J+U4vr1FWByQP0hzQHNUNOl+i8gyLMyyaqGhQ/YDl1U9LWDSwrP20iMprVN2i+o6vb/TxSW5v+Pogtwc8X+D5Un3+M729+STzSR5mFaCVnxRmiII093EG0hKkpRtTAyALIJDmIClDWvk49xH9mn45kJgBcuPMjakdIjcmDko8Qj2U+IQGfyEgtvhRX5yMpHmPm/aFZYdbtbar9nLZXS9HwmbAzbvbcWvT7wrTNjdpc9M2P54cV2NptZC5hSyuDvKM5RbMdr7bTvfcSld3usFoOmNoi+N+cZQWx8NYEsZ7Yblnh9xiuF+PpFV7PXyaD3rceilJnGVtHWtrnhYqPz5sNqqwUvdr88h5pgT8AwAnGBkJcovSpIWTVSZKrBiHtLJxEWQ1zGoPEiuAdoRBWkHapM0rbt7I4yd5/0f+8z/zj38lj9+zH/9R/vyv4vO/8OMnfvwk98/0+p7cPpP7J7q8xZdXeL7bKAuSCqSlT3KfZKi6wOoS5nVcXeLzI6ov+HJNbm/x+YGvn+T+g1zf4/MjLC5xdYvLS5TVuLoGpHAhdSAJCI2yMsrKIMncmIZp9VUQQd7YpIDna1CUXpaDsomqa1RcUH1PmteouKaXN1zfoqwGaRHm54CWDiKwqMO8joozSAsXEZDmPil8UoC0irLaw5mHaERLVF6irAKEOhBbYeyhBBDqwcTDmRMRzfbtAOoh1iJsh8gJYs//s9tlpqw5ixcdiTP4kbDs8quewLQ3yy6z7GynA37eYUZPy+4z0/++GXzf9Lv8eCKvxuJ6eRCXB3GpHpaHw0aS5zy/UOXpUZoL0lZRRcfe6MrkICzU0/x4nMr71UGcSkxvNx1w85Gw7jGLqcgJhs4Y6liRxsfd4rSbyKsOOx3tt0tdXpkK59i8bR/CQAisfQROGKtJatH8BIARQStOcPOKqjukVYApSIswrcOkDpIC5Gdye48ub/TzX/nv/5n//M/iH/9V/v5f2cd/4Mfv6PETXt5I84ovH+T+M//4d/L4xNd3P61AWgW0DNISlg2qL2Feo/qG6jtq3uLzzS+KoKzQ9Q6re1Te6NtP+vYzLK/4/AizOkiKKDuj6h7lF5DmVgjdGHuIuHESlU1YnEFWgazyaWXG1EtyBycuSW1CvaT0kjKk5zA7w+KKyqsDUydKXJg6cWoC5CASV42X5A6mfpL7CXVxakepFVEH52Fe+zgDJPcxDWnlk8yJiQOxA7GHqAdJgBInJlYIbQ8YDtAAju8fJqZGEFvBn2eY/3P+5/yf/6mG/zn///m/M++UAkhlMr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загруженно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7904" y="1763613"/>
            <a:ext cx="2703749" cy="4032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40312" y="1331565"/>
            <a:ext cx="4456113" cy="704850"/>
          </a:xfrm>
        </p:spPr>
        <p:txBody>
          <a:bodyPr/>
          <a:lstStyle/>
          <a:p>
            <a:r>
              <a:rPr lang="ru-RU" i="1" dirty="0" smtClean="0"/>
              <a:t>22 марта — «Очажная курица»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68304" y="2123653"/>
            <a:ext cx="4681092" cy="43561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22 марта считалось у </a:t>
            </a:r>
            <a:r>
              <a:rPr lang="ru-RU" sz="2000" dirty="0" err="1" smtClean="0"/>
              <a:t>адыгов</a:t>
            </a:r>
            <a:r>
              <a:rPr lang="ru-RU" sz="2000" dirty="0" smtClean="0"/>
              <a:t> днем, когда старый год удаляется от земли и наступает новый. В этот день совершали обряд под названием «очажная курица»: резали черную курицу, над которой предварительно читали особую молитву, и члены семьи просили Бога, чтобы новый год принес здоровье, счастье, изобилие. Мясо этой курицы разрешалось есть только членам семьи.</a:t>
            </a:r>
            <a:endParaRPr lang="ru-RU" sz="2000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880" y="1475581"/>
            <a:ext cx="3175000" cy="420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Национальная одежда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2239" y="1823760"/>
            <a:ext cx="5183759" cy="438444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Адыги</a:t>
            </a:r>
            <a:r>
              <a:rPr lang="ru-RU" sz="2000" dirty="0" smtClean="0"/>
              <a:t> носили одежду типа-"халат с широкими рукавами из холста".Полы застегивались при помощи серебряных пуговиц и нашивных шелковых петель</a:t>
            </a:r>
            <a:r>
              <a:rPr lang="ru-RU" sz="2000" dirty="0" smtClean="0"/>
              <a:t>. Шаровары </a:t>
            </a:r>
            <a:r>
              <a:rPr lang="ru-RU" sz="2000" dirty="0" smtClean="0"/>
              <a:t>заправлялись в ноговицы</a:t>
            </a:r>
            <a:r>
              <a:rPr lang="ru-RU" sz="2000" dirty="0" smtClean="0"/>
              <a:t>. Сверху </a:t>
            </a:r>
            <a:r>
              <a:rPr lang="ru-RU" sz="2000" dirty="0" smtClean="0"/>
              <a:t>надевалась бурка из </a:t>
            </a:r>
            <a:r>
              <a:rPr lang="ru-RU" sz="2000" dirty="0" smtClean="0"/>
              <a:t>волока. Ее </a:t>
            </a:r>
            <a:r>
              <a:rPr lang="ru-RU" sz="2000" dirty="0" smtClean="0"/>
              <a:t>носили на одном плече</a:t>
            </a:r>
            <a:r>
              <a:rPr lang="ru-RU" sz="2000" dirty="0" smtClean="0"/>
              <a:t>, оставляя </a:t>
            </a:r>
            <a:r>
              <a:rPr lang="ru-RU" sz="2000" dirty="0" smtClean="0"/>
              <a:t>правую руку свободной. Распространенным мужским головным убором была шляпа , а также высокая войлочная шапка</a:t>
            </a:r>
            <a:r>
              <a:rPr lang="ru-RU" sz="2000" dirty="0" smtClean="0"/>
              <a:t>. Женщины </a:t>
            </a:r>
            <a:r>
              <a:rPr lang="ru-RU" sz="2000" dirty="0" smtClean="0"/>
              <a:t>носили высокую остроконечную шапочку.</a:t>
            </a:r>
            <a:endParaRPr lang="ru-RU" sz="2000" dirty="0"/>
          </a:p>
        </p:txBody>
      </p:sp>
      <p:pic>
        <p:nvPicPr>
          <p:cNvPr id="4" name="Рисунок 3" descr="image_10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768" y="1979637"/>
            <a:ext cx="2228058" cy="3480226"/>
          </a:xfrm>
          <a:prstGeom prst="rect">
            <a:avLst/>
          </a:prstGeom>
        </p:spPr>
      </p:pic>
      <p:pic>
        <p:nvPicPr>
          <p:cNvPr id="5" name="Рисунок 4" descr="image_10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024" y="1978689"/>
            <a:ext cx="2228058" cy="3457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ncor\Desktop\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739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5435" y="1398573"/>
            <a:ext cx="9072563" cy="1259946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Волшебный край,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Ну, просто рай…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Горами крытыми лесами,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Он окружен под небесами.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30734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bstract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362</Words>
  <Application>Microsoft Office PowerPoint</Application>
  <PresentationFormat>Произвольный</PresentationFormat>
  <Paragraphs>27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AbstractGreen</vt:lpstr>
      <vt:lpstr>Адыгейская республика.</vt:lpstr>
      <vt:lpstr>Местоположение республики</vt:lpstr>
      <vt:lpstr>Слайд 3</vt:lpstr>
      <vt:lpstr>Герб Республики</vt:lpstr>
      <vt:lpstr>Флаг Республики</vt:lpstr>
      <vt:lpstr>Обряд вызывания дождя (Ханцегуаше)</vt:lpstr>
      <vt:lpstr>Слайд 7</vt:lpstr>
      <vt:lpstr>Национальная одежда</vt:lpstr>
      <vt:lpstr>Волшебный край, Ну, просто рай… Горами крытыми лесами, Он окружен под небесами. </vt:lpstr>
      <vt:lpstr>Ущелья, воды быстрых рек, Летящих сверху водопадов, Пьянящий воздух и прохлада, Звенящий лес от трелей птиц....</vt:lpstr>
      <vt:lpstr>Пещер, укрывшихся в горах, Так поражают украшеньем. Наряды их росли века, Ковались водами земными...</vt:lpstr>
      <vt:lpstr>И сталагмиты, сталактиты, Цветами разными покрыты, Природа форму создавала, Точила, резала, ваяла…</vt:lpstr>
      <vt:lpstr>От света солнца укрывала, Людей к себе не допускала… Ловушки всюду расставляла, Как будто хорошо их знала…</vt:lpstr>
      <vt:lpstr>С горы долины  бесконечны… Меняют краски быстротечно… Цветами зелени играют, Туманом в «море» погружают…</vt:lpstr>
      <vt:lpstr>Ползущих низко облаков, Ряды причудливых творений… Они рождают вдохновенье, Восторг, душа твоя парит… </vt:lpstr>
      <vt:lpstr>Места такие, как магнит… Дольмены всюду  тут зарыты... Их тайна от людей сокрыта… Поверишь в сказку исцеленья, Коль проведешь свое там время.</vt:lpstr>
      <vt:lpstr>Повсюду гейзеры там бьют. Про Сивку бурку вспоминаешь, Когда в источник сей ныряешь. Там молодеешь на глазах…</vt:lpstr>
      <vt:lpstr>Вода в ключах могучей силы, Испить её, здоровым стать. Природный доктор знаменит, Ведь это лучший Айболит…</vt:lpstr>
      <vt:lpstr>Трава в горах лечебной стала, Лекарства все в себе собрала. Цветы на камнях там растут. Особый цвет они дают.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Адыгейская республика.</dc:title>
  <dc:creator>Tuncor</dc:creator>
  <cp:lastModifiedBy>Учитель</cp:lastModifiedBy>
  <cp:revision>10</cp:revision>
  <dcterms:created xsi:type="dcterms:W3CDTF">2014-10-23T17:55:50Z</dcterms:created>
  <dcterms:modified xsi:type="dcterms:W3CDTF">2014-11-11T16:15:31Z</dcterms:modified>
</cp:coreProperties>
</file>