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Тематический педсовет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форме деловой игры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«Работа ДОУ по внедрению здоровьесберегающих технологий 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33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692696"/>
            <a:ext cx="74168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u="sng" dirty="0" smtClean="0"/>
          </a:p>
          <a:p>
            <a:pPr algn="ctr"/>
            <a:r>
              <a:rPr lang="ru-RU" sz="3600" u="sng" dirty="0" smtClean="0"/>
              <a:t>План</a:t>
            </a:r>
            <a:r>
              <a:rPr lang="ru-RU" sz="3600" u="sng" dirty="0"/>
              <a:t>:</a:t>
            </a:r>
            <a:endParaRPr lang="ru-RU" sz="3600" dirty="0"/>
          </a:p>
          <a:p>
            <a:pPr marL="514350" lvl="0" indent="-514350">
              <a:buAutoNum type="arabicPeriod"/>
            </a:pPr>
            <a:r>
              <a:rPr lang="ru-RU" sz="3600" dirty="0" smtClean="0"/>
              <a:t>Вступительное </a:t>
            </a:r>
            <a:r>
              <a:rPr lang="ru-RU" sz="3600" dirty="0"/>
              <a:t>слово. Игра «Ток</a:t>
            </a:r>
            <a:r>
              <a:rPr lang="ru-RU" sz="3600" dirty="0" smtClean="0"/>
              <a:t>».</a:t>
            </a:r>
            <a:endParaRPr lang="ru-RU" sz="3600" dirty="0"/>
          </a:p>
          <a:p>
            <a:pPr lvl="0"/>
            <a:r>
              <a:rPr lang="ru-RU" sz="3600" dirty="0" smtClean="0"/>
              <a:t>2. Справка </a:t>
            </a:r>
            <a:r>
              <a:rPr lang="ru-RU" sz="3600" dirty="0"/>
              <a:t>тематического контроля.</a:t>
            </a:r>
          </a:p>
          <a:p>
            <a:pPr lvl="0"/>
            <a:r>
              <a:rPr lang="ru-RU" sz="3600" dirty="0" smtClean="0"/>
              <a:t>3. Деловая </a:t>
            </a:r>
            <a:r>
              <a:rPr lang="ru-RU" sz="3600" dirty="0"/>
              <a:t>игра.</a:t>
            </a:r>
          </a:p>
          <a:p>
            <a:pPr lvl="0"/>
            <a:r>
              <a:rPr lang="ru-RU" sz="3600" dirty="0" smtClean="0"/>
              <a:t>4. Решение </a:t>
            </a:r>
            <a:r>
              <a:rPr lang="ru-RU" sz="3600" dirty="0"/>
              <a:t>педагогического совета</a:t>
            </a:r>
            <a:r>
              <a:rPr lang="ru-RU" sz="3600" dirty="0" smtClean="0"/>
              <a:t>.</a:t>
            </a:r>
          </a:p>
          <a:p>
            <a:pPr lvl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442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92433"/>
            <a:ext cx="779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/>
              <a:t>Народная мудрость гласит: «Здоровье – бесценный дар, потеряв его в молодости не найдёшь до самой старости».</a:t>
            </a:r>
            <a:endParaRPr lang="ru-RU" sz="2400" dirty="0"/>
          </a:p>
        </p:txBody>
      </p:sp>
      <p:pic>
        <p:nvPicPr>
          <p:cNvPr id="1028" name="Picture 4" descr="http://serpantinidey.ru/uploads/f8gai9ytnlbl8emv81lzrmmsusmxhv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4" b="98089" l="1134" r="96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86188"/>
            <a:ext cx="3840485" cy="410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1844824"/>
            <a:ext cx="407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«ПРИВЕТСТВИЕ»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46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Факторы здоровья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xn----8sbb9afib5c.xn--p1ai/images/profilaktik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71612"/>
            <a:ext cx="27527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8684" y="1588165"/>
            <a:ext cx="237626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Рациональный </a:t>
            </a:r>
            <a:r>
              <a:rPr lang="ru-RU" sz="2400" b="1" dirty="0" smtClean="0"/>
              <a:t>режим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1300" y="3408145"/>
            <a:ext cx="237626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Двигательная </a:t>
            </a:r>
            <a:r>
              <a:rPr lang="ru-RU" sz="2400" b="1" dirty="0"/>
              <a:t>активность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04113" y="1588165"/>
            <a:ext cx="237626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Правильное питание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4113" y="3284984"/>
            <a:ext cx="237626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Закаливание организма </a:t>
            </a:r>
            <a:r>
              <a:rPr lang="ru-RU" b="1" dirty="0"/>
              <a:t> 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5229200"/>
            <a:ext cx="2952328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Сохранение стабильного психоэмоционального состояния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5202803"/>
            <a:ext cx="2845972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 smtClean="0"/>
          </a:p>
          <a:p>
            <a:pPr lvl="0" algn="ctr"/>
            <a:r>
              <a:rPr lang="ru-RU" sz="2400" b="1" dirty="0" smtClean="0"/>
              <a:t>Соблюдение </a:t>
            </a:r>
            <a:r>
              <a:rPr lang="ru-RU" sz="2400" b="1" dirty="0"/>
              <a:t>правил личной гигиены </a:t>
            </a: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8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69530"/>
            <a:ext cx="5767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«Педагогическая </a:t>
            </a:r>
            <a:r>
              <a:rPr lang="ru-RU" sz="3600" b="1" dirty="0"/>
              <a:t>эстафета» </a:t>
            </a:r>
            <a:endParaRPr lang="ru-RU" b="1" dirty="0"/>
          </a:p>
        </p:txBody>
      </p:sp>
      <p:pic>
        <p:nvPicPr>
          <p:cNvPr id="2052" name="Picture 4" descr="http://vtyumene.ru/wp-content/uploads/2014/05/1362340844_estafeta-pereda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282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7126" y="2500078"/>
            <a:ext cx="446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«Ты – мне, я – тебе». </a:t>
            </a:r>
          </a:p>
        </p:txBody>
      </p:sp>
      <p:pic>
        <p:nvPicPr>
          <p:cNvPr id="2054" name="Picture 6" descr="http://seoonly.ru/wp-content/uploads/2011/11/ob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261704" cy="32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62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У</a:t>
            </a:r>
            <a:r>
              <a:rPr lang="ru-RU" sz="3600" b="1" dirty="0" smtClean="0"/>
              <a:t>пражнение </a:t>
            </a:r>
            <a:r>
              <a:rPr lang="ru-RU" sz="3600" b="1" dirty="0"/>
              <a:t>“Воздушный шар” </a:t>
            </a:r>
          </a:p>
        </p:txBody>
      </p:sp>
      <p:pic>
        <p:nvPicPr>
          <p:cNvPr id="3074" name="Picture 2" descr="http://stendall.ru/images/big/5_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431" r="97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31184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836712"/>
            <a:ext cx="3615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«Мастер-класс».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6719" y="2422133"/>
            <a:ext cx="585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«Волшебное превращение»</a:t>
            </a:r>
          </a:p>
        </p:txBody>
      </p:sp>
      <p:pic>
        <p:nvPicPr>
          <p:cNvPr id="4098" name="Picture 2" descr="http://www.rmt-msk.ru/private/fullhouse/shop_load/231/c22_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51" y1="8000" x2="19651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464"/>
            <a:ext cx="2148618" cy="35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2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764" y="1052736"/>
            <a:ext cx="8017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Решение педагогического совета: </a:t>
            </a:r>
          </a:p>
          <a:p>
            <a:pPr lvl="0"/>
            <a:r>
              <a:rPr lang="ru-RU" sz="2800" dirty="0" smtClean="0"/>
              <a:t>1. Продолжать </a:t>
            </a:r>
            <a:r>
              <a:rPr lang="ru-RU" sz="2800" dirty="0"/>
              <a:t>реализацию годовой задачи через использование здоровьесберегающих технологий. </a:t>
            </a:r>
          </a:p>
          <a:p>
            <a:pPr lvl="0"/>
            <a:r>
              <a:rPr lang="ru-RU" sz="2800" dirty="0" smtClean="0"/>
              <a:t>2. Обогащать </a:t>
            </a:r>
            <a:r>
              <a:rPr lang="ru-RU" sz="2800" dirty="0"/>
              <a:t>опыт работы по внедрению здоровьесберегающих технологий в образовательный процесс.</a:t>
            </a:r>
          </a:p>
          <a:p>
            <a:pPr lvl="0"/>
            <a:r>
              <a:rPr lang="ru-RU" sz="2800" dirty="0" smtClean="0"/>
              <a:t>3. Наладить </a:t>
            </a:r>
            <a:r>
              <a:rPr lang="ru-RU" sz="2800" dirty="0"/>
              <a:t>взаимодействие семьи и детского сада по вопросам формирования у детей привычки ЗОЖ через совместные мероприятия и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558452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Тематический педсовет  в форме деловой игры  «Работа ДОУ по внедрению здоровьесберегающих технологий ». </vt:lpstr>
      <vt:lpstr>Презентация PowerPoint</vt:lpstr>
      <vt:lpstr>Презентация PowerPoint</vt:lpstr>
      <vt:lpstr>Факторы здоровья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педсовет  в форме деловой игры  «Работа ДОУ по внедрению здоровьесберегающих технологий ». </dc:title>
  <dc:creator>Artem</dc:creator>
  <cp:lastModifiedBy>RePack by Diakov</cp:lastModifiedBy>
  <cp:revision>4</cp:revision>
  <dcterms:created xsi:type="dcterms:W3CDTF">2015-01-26T20:41:30Z</dcterms:created>
  <dcterms:modified xsi:type="dcterms:W3CDTF">2015-01-27T12:07:19Z</dcterms:modified>
</cp:coreProperties>
</file>