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3333FF"/>
    <a:srgbClr val="0000CC"/>
    <a:srgbClr val="0099FF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17999">
              <a:srgbClr val="0000CC"/>
            </a:gs>
            <a:gs pos="32000">
              <a:srgbClr val="0066FF"/>
            </a:gs>
            <a:gs pos="61000">
              <a:srgbClr val="000099"/>
            </a:gs>
            <a:gs pos="82001">
              <a:srgbClr val="0099FF"/>
            </a:gs>
            <a:gs pos="100000">
              <a:srgbClr val="3333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gif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3;&#1072;&#1089;&#1090;&#1103;\Desktop\&#1085;&#1072;&#1090;&#1072;&#1083;&#1100;&#1103;\Golos-Vorona-quotArra33quot(muzofon.com).mp3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1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0977241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2057400"/>
            <a:ext cx="7772400" cy="1470025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FFFF00"/>
                </a:solidFill>
              </a:rPr>
              <a:t>«Птичья ёлка»</a:t>
            </a:r>
            <a:endParaRPr lang="ru-RU" sz="7200" b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472440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Н.В. Киселева, учитель биологии</a:t>
            </a:r>
          </a:p>
          <a:p>
            <a:pPr algn="r"/>
            <a:r>
              <a:rPr lang="ru-RU" sz="2400" dirty="0" err="1" smtClean="0">
                <a:solidFill>
                  <a:schemeClr val="tx1"/>
                </a:solidFill>
              </a:rPr>
              <a:t>Илирской</a:t>
            </a:r>
            <a:r>
              <a:rPr lang="ru-RU" sz="2400" dirty="0" smtClean="0">
                <a:solidFill>
                  <a:schemeClr val="tx1"/>
                </a:solidFill>
              </a:rPr>
              <a:t> СОШ №1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1200" y="609600"/>
            <a:ext cx="5257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Внеклассное  мероприятие 5-7 класс</a:t>
            </a:r>
            <a:endParaRPr lang="ru-RU" sz="32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0977241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123" name="Picture 3" descr="http://elka-dedmoroz.ru/admin/pictures/6303102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0"/>
            <a:ext cx="4371633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0977241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371600" y="2057400"/>
            <a:ext cx="615600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 свидания!!</a:t>
            </a:r>
            <a:endParaRPr lang="ru-RU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0977241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Цели 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Формировать экологические знания и экологическую культуру.</a:t>
            </a:r>
          </a:p>
          <a:p>
            <a:r>
              <a:rPr lang="ru-RU" dirty="0" smtClean="0"/>
              <a:t>Воспитать любовь к природе родного края.</a:t>
            </a:r>
          </a:p>
          <a:p>
            <a:r>
              <a:rPr lang="ru-RU" dirty="0" smtClean="0"/>
              <a:t>Развивать познавательный интерес к жизни зимующих птиц, способствовать привитию любви к животному миру родного края.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0977241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Ход мероприятия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50292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За 10 дней до начала мероприятия, ребята получают задание: конкурс, на лучшую ледяную игрушку; мини кормушку.</a:t>
            </a:r>
          </a:p>
          <a:p>
            <a:r>
              <a:rPr lang="ru-RU" dirty="0" smtClean="0"/>
              <a:t>Кто сумеет взять самое интересное интервью у птиц зимой? (рассказ, стихотворение, сфотографированный след, крик, загадка, ребус и </a:t>
            </a:r>
            <a:r>
              <a:rPr lang="ru-RU" dirty="0" err="1" smtClean="0"/>
              <a:t>т.д</a:t>
            </a:r>
            <a:r>
              <a:rPr lang="ru-RU" dirty="0" smtClean="0"/>
              <a:t>)</a:t>
            </a:r>
          </a:p>
          <a:p>
            <a:r>
              <a:rPr lang="ru-RU" dirty="0" smtClean="0"/>
              <a:t>Самым ценным будут ваши собственные наблюдения, листовки о том чем кормить птиц зимой, конкурс на лучшую кормушку. В школьном саду развешиваем кормушки, а по селу листовки с просьбой птиц о помощи.</a:t>
            </a:r>
          </a:p>
          <a:p>
            <a:r>
              <a:rPr lang="ru-RU" dirty="0" smtClean="0"/>
              <a:t>В теплый день в 14:00 все участники собираются у школы и на лыжах идут на место проведения праздника. Дети наряжают ёлку ледяными игрушками, бусами из несоленого сала, мини кормушками с зерном, семечками, пшеном и </a:t>
            </a:r>
            <a:r>
              <a:rPr lang="ru-RU" dirty="0" err="1" smtClean="0"/>
              <a:t>т.д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53643" y="4343400"/>
            <a:ext cx="4490357" cy="2514600"/>
          </a:xfrm>
          <a:prstGeom prst="rect">
            <a:avLst/>
          </a:prstGeom>
        </p:spPr>
      </p:pic>
      <p:pic>
        <p:nvPicPr>
          <p:cNvPr id="5" name="Содержимое 4" descr="3725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2400" y="1447800"/>
            <a:ext cx="4974909" cy="3733800"/>
          </a:xfrm>
        </p:spPr>
      </p:pic>
      <p:pic>
        <p:nvPicPr>
          <p:cNvPr id="4" name="Рисунок 3" descr="10977241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1 команда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gpreview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1981200"/>
            <a:ext cx="3562350" cy="2551005"/>
          </a:xfrm>
          <a:prstGeom prst="rect">
            <a:avLst/>
          </a:prstGeom>
        </p:spPr>
      </p:pic>
      <p:pic>
        <p:nvPicPr>
          <p:cNvPr id="7" name="Рисунок 6" descr="imgprevie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91100" y="4161964"/>
            <a:ext cx="4152900" cy="2696036"/>
          </a:xfrm>
          <a:prstGeom prst="rect">
            <a:avLst/>
          </a:prstGeom>
        </p:spPr>
      </p:pic>
      <p:pic>
        <p:nvPicPr>
          <p:cNvPr id="5" name="Содержимое 4" descr="2396_1295954927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0" y="4260291"/>
            <a:ext cx="3454400" cy="2597709"/>
          </a:xfrm>
        </p:spPr>
      </p:pic>
      <p:pic>
        <p:nvPicPr>
          <p:cNvPr id="4" name="Рисунок 3" descr="109772411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-152400"/>
            <a:ext cx="9448800" cy="70866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2 команда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3448253"/>
            <a:ext cx="4273550" cy="3409747"/>
          </a:xfrm>
          <a:prstGeom prst="rect">
            <a:avLst/>
          </a:prstGeom>
        </p:spPr>
      </p:pic>
      <p:pic>
        <p:nvPicPr>
          <p:cNvPr id="5" name="Содержимое 4" descr="17212877d15d665724aeb4b2e67f80a2d40d1614024508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447800"/>
            <a:ext cx="5486400" cy="4114800"/>
          </a:xfrm>
        </p:spPr>
      </p:pic>
      <p:pic>
        <p:nvPicPr>
          <p:cNvPr id="4" name="Рисунок 3" descr="10977241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3 команда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94626018_DSC017461024x81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00200" y="1676400"/>
            <a:ext cx="5687925" cy="4525963"/>
          </a:xfrm>
        </p:spPr>
      </p:pic>
      <p:pic>
        <p:nvPicPr>
          <p:cNvPr id="4" name="Рисунок 3" descr="10977241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4 команда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6" name="Golos-Vorona-quotArra33quot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458200" y="6324600"/>
            <a:ext cx="508000" cy="381000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64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0977241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5 команда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5" name="Содержимое 4" descr="8c6b81e24abd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95400" y="1600200"/>
            <a:ext cx="6781800" cy="4514136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0977241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Чем питаются птицы?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5" name="Содержимое 4" descr="861387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371600"/>
            <a:ext cx="2625806" cy="2560161"/>
          </a:xfrm>
        </p:spPr>
      </p:pic>
      <p:pic>
        <p:nvPicPr>
          <p:cNvPr id="6" name="Рисунок 5" descr="i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43200" y="1371600"/>
            <a:ext cx="2667000" cy="2548090"/>
          </a:xfrm>
          <a:prstGeom prst="rect">
            <a:avLst/>
          </a:prstGeom>
        </p:spPr>
      </p:pic>
      <p:pic>
        <p:nvPicPr>
          <p:cNvPr id="7" name="Рисунок 6" descr="bbd251d06f2b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692000" y="4269000"/>
            <a:ext cx="3452000" cy="2589000"/>
          </a:xfrm>
          <a:prstGeom prst="rect">
            <a:avLst/>
          </a:prstGeom>
        </p:spPr>
      </p:pic>
      <p:pic>
        <p:nvPicPr>
          <p:cNvPr id="8" name="Рисунок 7" descr="i (1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38200" y="4038600"/>
            <a:ext cx="4210305" cy="2819400"/>
          </a:xfrm>
          <a:prstGeom prst="rect">
            <a:avLst/>
          </a:prstGeom>
        </p:spPr>
      </p:pic>
      <p:pic>
        <p:nvPicPr>
          <p:cNvPr id="9" name="Рисунок 8" descr="LWI3MWUt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486400" y="1452325"/>
            <a:ext cx="3781425" cy="2595800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192</Words>
  <Application>Microsoft Office PowerPoint</Application>
  <PresentationFormat>Экран (4:3)</PresentationFormat>
  <Paragraphs>20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«Птичья ёлка»</vt:lpstr>
      <vt:lpstr>Цели </vt:lpstr>
      <vt:lpstr>Ход мероприятия</vt:lpstr>
      <vt:lpstr>1 команда</vt:lpstr>
      <vt:lpstr>2 команда</vt:lpstr>
      <vt:lpstr>3 команда</vt:lpstr>
      <vt:lpstr>4 команда</vt:lpstr>
      <vt:lpstr>5 команда</vt:lpstr>
      <vt:lpstr>Чем питаются птицы?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Настя</dc:creator>
  <cp:lastModifiedBy>Настя</cp:lastModifiedBy>
  <cp:revision>14</cp:revision>
  <dcterms:created xsi:type="dcterms:W3CDTF">2014-12-04T12:20:28Z</dcterms:created>
  <dcterms:modified xsi:type="dcterms:W3CDTF">2014-12-14T14:51:42Z</dcterms:modified>
</cp:coreProperties>
</file>