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8" r:id="rId3"/>
    <p:sldId id="267" r:id="rId4"/>
    <p:sldId id="259" r:id="rId5"/>
    <p:sldId id="260" r:id="rId6"/>
    <p:sldId id="269" r:id="rId7"/>
    <p:sldId id="262" r:id="rId8"/>
    <p:sldId id="263" r:id="rId9"/>
    <p:sldId id="257" r:id="rId10"/>
    <p:sldId id="264" r:id="rId11"/>
    <p:sldId id="261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одя" initials="В" lastIdx="1" clrIdx="0">
    <p:extLst>
      <p:ext uri="{19B8F6BF-5375-455C-9EA6-DF929625EA0E}">
        <p15:presenceInfo xmlns:p15="http://schemas.microsoft.com/office/powerpoint/2012/main" xmlns="" userId="Волод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DBC9-3B09-4899-A429-8ACC5FF0BF6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укеккек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18D59-9997-4409-8E67-1B1431498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898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F68E-A055-46DC-8D74-70D25BF0DB0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укеккек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15981-F898-4006-A34C-E46E7E3CD3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540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83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86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29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0BA6-D9DF-4C18-B006-F75DFC55A6B8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74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ECF5-ECCA-43AB-B1D6-60CF19345CA4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76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8EA4-B1A6-47AB-A9DB-FE9593A6D371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17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650E-C10F-412B-815A-F6F97AB416B9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503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D021-6EB7-4503-9E16-C7468703A4B3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74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E236-1A62-40AB-803B-B1F3A5662BCE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03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CECF-D6E2-4A7F-8DCA-DA42472CE1B0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61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F04-E907-4CA9-8D78-9876AC0F9CAA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03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9B08-4A56-4F99-A433-B4DD569808E1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68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F4B8-212D-4DD1-9028-A161CCE13D75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0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127E-5E95-41E8-BEA2-52729E2CC7E8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95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4D35-809E-4FA2-B427-7A2FD02FFB74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28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5B1A-7C61-420E-A891-43253075F7CF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09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CDE7-B13B-4FBB-B9ED-76B255E978D0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15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8407-672C-4AA2-B9D0-331099BF9528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55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4BE7-1B1B-4202-9858-2BE3095F33AA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76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BBAD-B246-426F-982E-3E173F2CE1E9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1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CEDAE3-C285-4314-9D01-E03C7286772D}" type="datetime1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FE754B2-A3DA-4362-9E1E-271C26ED5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82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УРОК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 по </a:t>
            </a:r>
            <a:r>
              <a:rPr lang="ru-RU" sz="3000" dirty="0" smtClean="0"/>
              <a:t>Экологии </a:t>
            </a:r>
            <a:r>
              <a:rPr lang="ru-RU" sz="3000" dirty="0"/>
              <a:t>в </a:t>
            </a:r>
            <a:r>
              <a:rPr lang="ru-RU" sz="3000" dirty="0" smtClean="0"/>
              <a:t>10 </a:t>
            </a:r>
            <a:r>
              <a:rPr lang="ru-RU" sz="3000" dirty="0"/>
              <a:t>классе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81200" y="1935480"/>
            <a:ext cx="8229600" cy="4389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  ЛАНДШАФТ –</a:t>
            </a:r>
          </a:p>
          <a:p>
            <a:pPr algn="ctr">
              <a:buNone/>
            </a:pPr>
            <a:r>
              <a:rPr lang="ru-RU" sz="3600" dirty="0" smtClean="0"/>
              <a:t> КАК ФАКТОР ЗДОРОВЬЯ</a:t>
            </a:r>
            <a:endParaRPr lang="ru-RU" sz="3600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200" dirty="0"/>
              <a:t>Учитель биологии и экологии </a:t>
            </a:r>
          </a:p>
          <a:p>
            <a:pPr algn="r">
              <a:buNone/>
            </a:pPr>
            <a:r>
              <a:rPr lang="ru-RU" sz="2200" dirty="0"/>
              <a:t>МБОУ ЯСОШ №2 </a:t>
            </a:r>
          </a:p>
          <a:p>
            <a:pPr algn="r">
              <a:buNone/>
            </a:pPr>
            <a:r>
              <a:rPr lang="ru-RU" sz="2200" dirty="0" err="1"/>
              <a:t>Сунцова</a:t>
            </a:r>
            <a:r>
              <a:rPr lang="ru-RU" sz="2200" dirty="0"/>
              <a:t> Т.В.</a:t>
            </a:r>
          </a:p>
          <a:p>
            <a:pPr algn="ctr">
              <a:buNone/>
            </a:pPr>
            <a:r>
              <a:rPr lang="ru-RU" sz="2200" dirty="0"/>
              <a:t>Пос.Яр, </a:t>
            </a:r>
            <a:r>
              <a:rPr lang="ru-RU" sz="2200" dirty="0" smtClean="0"/>
              <a:t>2015г</a:t>
            </a:r>
            <a:r>
              <a:rPr lang="ru-RU" sz="2200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1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4037606" y="945343"/>
            <a:ext cx="3642672" cy="14976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здоровой среды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84722" y="3460473"/>
            <a:ext cx="4383063" cy="2016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Создание санитарно-гигиенических условий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391204" y="3460473"/>
            <a:ext cx="4963734" cy="2016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Пространственная организация труда, быта, отдыха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Соединительная линия уступом 5"/>
          <p:cNvCxnSpPr>
            <a:stCxn id="2" idx="2"/>
            <a:endCxn id="4" idx="0"/>
          </p:cNvCxnSpPr>
          <p:nvPr/>
        </p:nvCxnSpPr>
        <p:spPr>
          <a:xfrm rot="16200000" flipH="1">
            <a:off x="6857245" y="1444646"/>
            <a:ext cx="1017523" cy="30141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2" idx="2"/>
            <a:endCxn id="3" idx="0"/>
          </p:cNvCxnSpPr>
          <p:nvPr/>
        </p:nvCxnSpPr>
        <p:spPr>
          <a:xfrm rot="5400000">
            <a:off x="3808837" y="1410367"/>
            <a:ext cx="1017523" cy="308268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437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00"/>
            <a:ext cx="12192000" cy="68563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78" y="1672"/>
            <a:ext cx="12204378" cy="688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" y="-33346"/>
            <a:ext cx="12198189" cy="6914774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1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Биология\Desktop\SDC11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5216" y="585705"/>
            <a:ext cx="4582495" cy="3436871"/>
          </a:xfrm>
          <a:prstGeom prst="rect">
            <a:avLst/>
          </a:prstGeom>
          <a:noFill/>
        </p:spPr>
      </p:pic>
      <p:pic>
        <p:nvPicPr>
          <p:cNvPr id="1027" name="Picture 3" descr="C:\Users\Биология\Desktop\S7301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064" y="2479729"/>
            <a:ext cx="5097690" cy="3823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261" y="720117"/>
            <a:ext cx="10364451" cy="327823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Зеленое царство    –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 лучшее лекарство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383929"/>
            <a:ext cx="5105400" cy="3390304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9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зависит </a:t>
            </a:r>
            <a:r>
              <a:rPr lang="ru-RU" sz="4400" dirty="0"/>
              <a:t>ли здоровье </a:t>
            </a:r>
            <a:r>
              <a:rPr lang="ru-RU" sz="4400" dirty="0" smtClean="0"/>
              <a:t>человека </a:t>
            </a:r>
            <a:r>
              <a:rPr lang="ru-RU" sz="4400" dirty="0"/>
              <a:t>от его окружения, среды, в которой он </a:t>
            </a:r>
            <a:r>
              <a:rPr lang="ru-RU" sz="4400" dirty="0" smtClean="0"/>
              <a:t>находится?</a:t>
            </a:r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7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79313608"/>
              </p:ext>
            </p:extLst>
          </p:nvPr>
        </p:nvGraphicFramePr>
        <p:xfrm>
          <a:off x="559558" y="436727"/>
          <a:ext cx="10617958" cy="621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085"/>
                <a:gridCol w="6028511"/>
                <a:gridCol w="1944681"/>
                <a:gridCol w="1944681"/>
              </a:tblGrid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утверждение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верно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неверно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Внешний облик ландшафта не зависит от воздействия человека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 городах человек придумывает тысячи ухищрений для удобства своей жизни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Повышение уровня заболеваемости особенно </a:t>
                      </a:r>
                      <a:r>
                        <a:rPr lang="ru-RU" sz="2000" smtClean="0">
                          <a:solidFill>
                            <a:schemeClr val="tx1"/>
                          </a:solidFill>
                          <a:effectLst/>
                        </a:rPr>
                        <a:t>наблюдается</a:t>
                      </a:r>
                      <a:r>
                        <a:rPr lang="ru-RU" sz="200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сельской местности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Человек является частью ландшафта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 жизни горожан больше, чем у сельских жителей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Шумовое загрязнение характерно для сельских населенных пунктов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Современный город можно рассматривать как экосистему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Общая площадь зелёных насаждений в городах не должна занимать больше половины его территории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4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45562"/>
            <a:ext cx="10364451" cy="1596177"/>
          </a:xfrm>
        </p:spPr>
        <p:txBody>
          <a:bodyPr/>
          <a:lstStyle/>
          <a:p>
            <a:r>
              <a:rPr lang="ru-RU" dirty="0" smtClean="0"/>
              <a:t>Ландшафт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00545"/>
            <a:ext cx="10363826" cy="50322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8000" dirty="0"/>
              <a:t>1) Русский язык. Этимологический словарь для школьников.</a:t>
            </a:r>
          </a:p>
          <a:p>
            <a:pPr marL="0" indent="0">
              <a:buNone/>
            </a:pPr>
            <a:r>
              <a:rPr lang="ru-RU" sz="8000" i="1" dirty="0"/>
              <a:t>Ландшафт</a:t>
            </a:r>
            <a:r>
              <a:rPr lang="ru-RU" sz="8000" dirty="0"/>
              <a:t> – общий вид местности или изображение её, пейзаж. В русском языке, с Петровского времени, в </a:t>
            </a:r>
            <a:r>
              <a:rPr lang="ru-RU" sz="8000" dirty="0" smtClean="0"/>
              <a:t>начальной форме </a:t>
            </a:r>
            <a:r>
              <a:rPr lang="ru-RU" sz="8000" dirty="0"/>
              <a:t>ландшафт. В современной форме – с начала </a:t>
            </a:r>
            <a:r>
              <a:rPr lang="en-US" sz="8000" dirty="0"/>
              <a:t>XIX</a:t>
            </a:r>
            <a:r>
              <a:rPr lang="ru-RU" sz="8000" dirty="0"/>
              <a:t> века из немец. </a:t>
            </a:r>
            <a:r>
              <a:rPr lang="en-US" sz="8000" dirty="0" err="1"/>
              <a:t>Landshagt</a:t>
            </a:r>
            <a:r>
              <a:rPr lang="ru-RU" sz="8000" dirty="0"/>
              <a:t> – край, пейзаж.</a:t>
            </a:r>
          </a:p>
          <a:p>
            <a:pPr marL="0" indent="0">
              <a:buNone/>
            </a:pPr>
            <a:r>
              <a:rPr lang="ru-RU" sz="8000" dirty="0"/>
              <a:t> </a:t>
            </a:r>
            <a:r>
              <a:rPr lang="ru-RU" sz="8000" dirty="0" smtClean="0"/>
              <a:t>2</a:t>
            </a:r>
            <a:r>
              <a:rPr lang="ru-RU" sz="8000" dirty="0"/>
              <a:t>) Словарь иностранных языков. И.А. Васюкова – М.: «</a:t>
            </a:r>
            <a:r>
              <a:rPr lang="ru-RU" sz="8000" dirty="0" err="1"/>
              <a:t>Аст</a:t>
            </a:r>
            <a:r>
              <a:rPr lang="ru-RU" sz="8000" dirty="0"/>
              <a:t>-Пресс Книга», 2001 г.</a:t>
            </a:r>
          </a:p>
          <a:p>
            <a:pPr marL="0" indent="0">
              <a:buNone/>
            </a:pPr>
            <a:r>
              <a:rPr lang="ru-RU" sz="8000" i="1" dirty="0"/>
              <a:t>ландшафт</a:t>
            </a:r>
            <a:r>
              <a:rPr lang="ru-RU" sz="8000" dirty="0"/>
              <a:t>: </a:t>
            </a:r>
          </a:p>
          <a:p>
            <a:pPr marL="0" indent="0">
              <a:buNone/>
            </a:pPr>
            <a:r>
              <a:rPr lang="ru-RU" sz="8000" dirty="0" smtClean="0"/>
              <a:t>1.географич. </a:t>
            </a:r>
            <a:r>
              <a:rPr lang="ru-RU" sz="8000" dirty="0"/>
              <a:t>Относительно однородный участок земной поверхности, для которого характерно определенное сочетание рельефа, климата, растительности, животного мира, почв…</a:t>
            </a:r>
          </a:p>
          <a:p>
            <a:pPr marL="0" indent="0">
              <a:buNone/>
            </a:pPr>
            <a:r>
              <a:rPr lang="ru-RU" sz="8000" dirty="0" smtClean="0"/>
              <a:t>2.книжн</a:t>
            </a:r>
            <a:r>
              <a:rPr lang="ru-RU" sz="8000" dirty="0"/>
              <a:t>. Картина окружающей природы, общий вид местности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81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ландшафта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46209" y="1815152"/>
            <a:ext cx="1869743" cy="14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123028" y="1871002"/>
            <a:ext cx="2293034" cy="1688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97280" y="3938954"/>
            <a:ext cx="385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городской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793501" y="3516923"/>
            <a:ext cx="27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природный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652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01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2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8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3"/>
            <a:ext cx="12192001" cy="6888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83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5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" y="-25847"/>
            <a:ext cx="12192005" cy="69148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" y="-38122"/>
            <a:ext cx="12192007" cy="6896121"/>
          </a:xfrm>
          <a:prstGeom prst="rect">
            <a:avLst/>
          </a:prstGeom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166438"/>
            <a:ext cx="5504596" cy="3552825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03" y="1662325"/>
            <a:ext cx="6704748" cy="4561053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1625" y="787044"/>
            <a:ext cx="10748749" cy="224275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/>
              <a:t>Сгубить легко – а на </a:t>
            </a:r>
            <a:r>
              <a:rPr lang="ru-RU" sz="6000" dirty="0" smtClean="0"/>
              <a:t>   душе </a:t>
            </a:r>
            <a:r>
              <a:rPr lang="ru-RU" sz="6000" dirty="0"/>
              <a:t>каково?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6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1328526" y="186125"/>
            <a:ext cx="1553287" cy="576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Скалистые обнажения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4033764" y="212958"/>
            <a:ext cx="1257300" cy="576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Рельеф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6662667" y="186125"/>
            <a:ext cx="1843586" cy="576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Скалистые обнажения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4582235" y="1313725"/>
            <a:ext cx="1325539" cy="5728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Городской ландшафт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7184978" y="2163217"/>
            <a:ext cx="145405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Зоны города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9480076" y="1298190"/>
            <a:ext cx="1559542" cy="5730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Пригородная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012296" y="2577958"/>
            <a:ext cx="2099197" cy="5893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Промышленно-производственная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6449987" y="3112317"/>
            <a:ext cx="2091519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Жилая среда жилого помещения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9430455" y="2439685"/>
            <a:ext cx="1674126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Коммунально-складская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538235" y="2843810"/>
            <a:ext cx="2016455" cy="5956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Озелененные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защитные зоны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906118" y="3704412"/>
            <a:ext cx="1464575" cy="6496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Озеленение города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9537648" y="4687438"/>
            <a:ext cx="1566933" cy="6405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Переработка отходов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290401" y="5097829"/>
            <a:ext cx="1370320" cy="4603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бульвары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1948747" y="5088770"/>
            <a:ext cx="1166882" cy="453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скверы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3441794" y="5097829"/>
            <a:ext cx="1280330" cy="4806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парки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867984" y="4260400"/>
            <a:ext cx="2115404" cy="854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Защита от загрязнения воды, воздуха, почвы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4" name="Соединительная линия уступом 93"/>
          <p:cNvCxnSpPr>
            <a:stCxn id="7" idx="3"/>
          </p:cNvCxnSpPr>
          <p:nvPr/>
        </p:nvCxnSpPr>
        <p:spPr>
          <a:xfrm flipH="1">
            <a:off x="9296683" y="1584716"/>
            <a:ext cx="1742935" cy="4137160"/>
          </a:xfrm>
          <a:prstGeom prst="bentConnector3">
            <a:avLst>
              <a:gd name="adj1" fmla="val -373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>
            <a:stCxn id="7" idx="2"/>
            <a:endCxn id="13" idx="3"/>
          </p:cNvCxnSpPr>
          <p:nvPr/>
        </p:nvCxnSpPr>
        <p:spPr>
          <a:xfrm rot="16200000" flipH="1">
            <a:off x="9113974" y="3017114"/>
            <a:ext cx="3136481" cy="844734"/>
          </a:xfrm>
          <a:prstGeom prst="bentConnector4">
            <a:avLst>
              <a:gd name="adj1" fmla="val 11824"/>
              <a:gd name="adj2" fmla="val 1270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>
            <a:stCxn id="9" idx="2"/>
            <a:endCxn id="18" idx="0"/>
          </p:cNvCxnSpPr>
          <p:nvPr/>
        </p:nvCxnSpPr>
        <p:spPr>
          <a:xfrm rot="5400000">
            <a:off x="6479576" y="3244228"/>
            <a:ext cx="462283" cy="15700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Соединительная линия уступом 107"/>
          <p:cNvCxnSpPr>
            <a:stCxn id="10" idx="2"/>
          </p:cNvCxnSpPr>
          <p:nvPr/>
        </p:nvCxnSpPr>
        <p:spPr>
          <a:xfrm rot="5400000">
            <a:off x="8256372" y="3082079"/>
            <a:ext cx="1967741" cy="20545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>
            <a:stCxn id="10" idx="2"/>
            <a:endCxn id="13" idx="0"/>
          </p:cNvCxnSpPr>
          <p:nvPr/>
        </p:nvCxnSpPr>
        <p:spPr>
          <a:xfrm rot="16200000" flipH="1">
            <a:off x="9513340" y="3879662"/>
            <a:ext cx="1561953" cy="53597"/>
          </a:xfrm>
          <a:prstGeom prst="bentConnector3">
            <a:avLst>
              <a:gd name="adj1" fmla="val 631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6" idx="2"/>
            <a:endCxn id="9" idx="0"/>
          </p:cNvCxnSpPr>
          <p:nvPr/>
        </p:nvCxnSpPr>
        <p:spPr>
          <a:xfrm rot="5400000">
            <a:off x="7457927" y="2658237"/>
            <a:ext cx="491900" cy="4162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Соединительная линия уступом 121"/>
          <p:cNvCxnSpPr>
            <a:stCxn id="6" idx="2"/>
            <a:endCxn id="10" idx="1"/>
          </p:cNvCxnSpPr>
          <p:nvPr/>
        </p:nvCxnSpPr>
        <p:spPr>
          <a:xfrm rot="16200000" flipH="1">
            <a:off x="8590147" y="1942277"/>
            <a:ext cx="162168" cy="15184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>
            <a:stCxn id="6" idx="2"/>
            <a:endCxn id="8" idx="3"/>
          </p:cNvCxnSpPr>
          <p:nvPr/>
        </p:nvCxnSpPr>
        <p:spPr>
          <a:xfrm rot="5400000">
            <a:off x="6885643" y="1846267"/>
            <a:ext cx="252215" cy="18005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27"/>
          <p:cNvCxnSpPr>
            <a:stCxn id="6" idx="2"/>
            <a:endCxn id="7" idx="1"/>
          </p:cNvCxnSpPr>
          <p:nvPr/>
        </p:nvCxnSpPr>
        <p:spPr>
          <a:xfrm rot="5400000" flipH="1" flipV="1">
            <a:off x="8178190" y="1318532"/>
            <a:ext cx="1035701" cy="1568069"/>
          </a:xfrm>
          <a:prstGeom prst="bentConnector4">
            <a:avLst>
              <a:gd name="adj1" fmla="val -14166"/>
              <a:gd name="adj2" fmla="val 731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130"/>
          <p:cNvCxnSpPr>
            <a:stCxn id="9" idx="2"/>
            <a:endCxn id="12" idx="3"/>
          </p:cNvCxnSpPr>
          <p:nvPr/>
        </p:nvCxnSpPr>
        <p:spPr>
          <a:xfrm rot="5400000">
            <a:off x="5817650" y="2351160"/>
            <a:ext cx="231141" cy="31250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133"/>
          <p:cNvCxnSpPr>
            <a:stCxn id="8" idx="2"/>
            <a:endCxn id="12" idx="0"/>
          </p:cNvCxnSpPr>
          <p:nvPr/>
        </p:nvCxnSpPr>
        <p:spPr>
          <a:xfrm rot="5400000">
            <a:off x="4081598" y="2724115"/>
            <a:ext cx="537106" cy="14234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>
            <a:stCxn id="12" idx="1"/>
            <a:endCxn id="11" idx="3"/>
          </p:cNvCxnSpPr>
          <p:nvPr/>
        </p:nvCxnSpPr>
        <p:spPr>
          <a:xfrm rot="10800000">
            <a:off x="2554690" y="3141646"/>
            <a:ext cx="351428" cy="8876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>
            <a:stCxn id="12" idx="1"/>
            <a:endCxn id="16" idx="0"/>
          </p:cNvCxnSpPr>
          <p:nvPr/>
        </p:nvCxnSpPr>
        <p:spPr>
          <a:xfrm rot="10800000" flipV="1">
            <a:off x="2532188" y="4029258"/>
            <a:ext cx="373930" cy="10595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>
            <a:stCxn id="12" idx="1"/>
            <a:endCxn id="15" idx="0"/>
          </p:cNvCxnSpPr>
          <p:nvPr/>
        </p:nvCxnSpPr>
        <p:spPr>
          <a:xfrm rot="10800000" flipV="1">
            <a:off x="975562" y="4029257"/>
            <a:ext cx="1930557" cy="10685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>
            <a:stCxn id="5" idx="2"/>
            <a:endCxn id="6" idx="0"/>
          </p:cNvCxnSpPr>
          <p:nvPr/>
        </p:nvCxnSpPr>
        <p:spPr>
          <a:xfrm rot="16200000" flipH="1">
            <a:off x="6440168" y="691377"/>
            <a:ext cx="276677" cy="26670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>
            <a:stCxn id="2" idx="2"/>
            <a:endCxn id="5" idx="0"/>
          </p:cNvCxnSpPr>
          <p:nvPr/>
        </p:nvCxnSpPr>
        <p:spPr>
          <a:xfrm rot="16200000" flipH="1">
            <a:off x="3399558" y="-531722"/>
            <a:ext cx="551058" cy="31398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>
            <a:stCxn id="3" idx="2"/>
            <a:endCxn id="5" idx="0"/>
          </p:cNvCxnSpPr>
          <p:nvPr/>
        </p:nvCxnSpPr>
        <p:spPr>
          <a:xfrm rot="16200000" flipH="1">
            <a:off x="4691597" y="760316"/>
            <a:ext cx="524225" cy="5825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Соединительная линия уступом 150"/>
          <p:cNvCxnSpPr>
            <a:stCxn id="4" idx="2"/>
            <a:endCxn id="5" idx="0"/>
          </p:cNvCxnSpPr>
          <p:nvPr/>
        </p:nvCxnSpPr>
        <p:spPr>
          <a:xfrm rot="5400000">
            <a:off x="6139204" y="-131531"/>
            <a:ext cx="551058" cy="23394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Соединительная линия уступом 179"/>
          <p:cNvCxnSpPr>
            <a:stCxn id="12" idx="2"/>
            <a:endCxn id="17" idx="0"/>
          </p:cNvCxnSpPr>
          <p:nvPr/>
        </p:nvCxnSpPr>
        <p:spPr>
          <a:xfrm rot="16200000" flipH="1">
            <a:off x="3488319" y="4504189"/>
            <a:ext cx="743726" cy="4435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094138" y="5088770"/>
            <a:ext cx="2167434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Проблема автотранспорта  как источника опасностей и загрязнения среды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биологии МБОУ ЯСОШ №2 Сунцова Т.В.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2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8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566</TotalTime>
  <Words>289</Words>
  <Application>Microsoft Office PowerPoint</Application>
  <PresentationFormat>Произвольный</PresentationFormat>
  <Paragraphs>94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УРОК  по Экологии в 10 классе</vt:lpstr>
      <vt:lpstr>Слайд 2</vt:lpstr>
      <vt:lpstr>ПРОБЛЕМА </vt:lpstr>
      <vt:lpstr>Слайд 4</vt:lpstr>
      <vt:lpstr>Ландшафт</vt:lpstr>
      <vt:lpstr>Виды ландшафта </vt:lpstr>
      <vt:lpstr>Слайд 7</vt:lpstr>
      <vt:lpstr>Слайд 8</vt:lpstr>
      <vt:lpstr>Слайд 9</vt:lpstr>
      <vt:lpstr>Слайд 10</vt:lpstr>
      <vt:lpstr>Слайд 11</vt:lpstr>
      <vt:lpstr>Зеленое царство    –   лучшее лекарство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Володя</dc:creator>
  <cp:lastModifiedBy>re</cp:lastModifiedBy>
  <cp:revision>40</cp:revision>
  <dcterms:created xsi:type="dcterms:W3CDTF">2013-12-18T18:42:06Z</dcterms:created>
  <dcterms:modified xsi:type="dcterms:W3CDTF">2015-03-24T16:42:12Z</dcterms:modified>
</cp:coreProperties>
</file>