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58" r:id="rId4"/>
    <p:sldId id="261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0E560-8257-402F-8A27-732BC427E0D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11A67-3DBA-4608-81E1-83A04E6585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5429288"/>
          </a:xfrm>
        </p:spPr>
        <p:txBody>
          <a:bodyPr/>
          <a:lstStyle/>
          <a:p>
            <a:r>
              <a:rPr lang="ru-RU" dirty="0" smtClean="0"/>
              <a:t>КАК ЗВЕРУШКИ ГОТОВИЛИСЬ К ПРАЗДНИКУ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457200" y="4842804"/>
            <a:ext cx="8305800" cy="9436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 (3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3643338" cy="4500594"/>
          </a:xfrm>
          <a:prstGeom prst="rect">
            <a:avLst/>
          </a:prstGeom>
        </p:spPr>
      </p:pic>
    </p:spTree>
  </p:cSld>
  <p:clrMapOvr>
    <a:masterClrMapping/>
  </p:clrMapOvr>
  <p:transition spd="slow" advTm="5055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s (36)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8369314" cy="6268907"/>
          </a:xfrm>
        </p:spPr>
      </p:pic>
    </p:spTree>
  </p:cSld>
  <p:clrMapOvr>
    <a:masterClrMapping/>
  </p:clrMapOvr>
  <p:transition spd="slow" advTm="8081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2" y="5214950"/>
            <a:ext cx="6400816" cy="1357322"/>
          </a:xfr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ЗАЯЦ - КУЯН</a:t>
            </a:r>
            <a:endParaRPr lang="ru-RU" b="1" dirty="0">
              <a:ln w="12700">
                <a:solidFill>
                  <a:schemeClr val="tx2">
                    <a:lumMod val="1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mages (3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928670"/>
            <a:ext cx="6786610" cy="4734843"/>
          </a:xfrm>
        </p:spPr>
      </p:pic>
    </p:spTree>
  </p:cSld>
  <p:clrMapOvr>
    <a:masterClrMapping/>
  </p:clrMapOvr>
  <p:transition spd="slow" advTm="5429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ЗАЯЦ ПРИНЕС КРАСНЫЙ ШАРИК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4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96519"/>
            <a:ext cx="4714908" cy="3531630"/>
          </a:xfrm>
        </p:spPr>
      </p:pic>
    </p:spTree>
  </p:cSld>
  <p:clrMapOvr>
    <a:masterClrMapping/>
  </p:clrMapOvr>
  <p:transition spd="slow" advTm="5757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5252400"/>
          </a:xfrm>
        </p:spPr>
        <p:txBody>
          <a:bodyPr vert="horz" anchor="ctr">
            <a:normAutofit/>
          </a:bodyPr>
          <a:lstStyle/>
          <a:p>
            <a:r>
              <a:rPr lang="ru-RU" sz="6000" dirty="0" smtClean="0"/>
              <a:t>ВОЛК-Б</a:t>
            </a:r>
            <a:r>
              <a:rPr lang="tt-RU" sz="6000" dirty="0" smtClean="0"/>
              <a:t>ҮРЕ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063818">
            <a:off x="731361" y="2888721"/>
            <a:ext cx="2209800" cy="217932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волк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88" r="13388"/>
          <a:stretch>
            <a:fillRect/>
          </a:stretch>
        </p:blipFill>
        <p:spPr/>
      </p:pic>
    </p:spTree>
  </p:cSld>
  <p:clrMapOvr>
    <a:masterClrMapping/>
  </p:clrMapOvr>
  <p:transition spd="slow" advTm="5787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 ПРИНЕС СИНИЙ ШАРИК</a:t>
            </a:r>
            <a:endParaRPr lang="ru-RU" dirty="0"/>
          </a:p>
        </p:txBody>
      </p:sp>
      <p:pic>
        <p:nvPicPr>
          <p:cNvPr id="4" name="Содержимое 3" descr="images (4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131361"/>
            <a:ext cx="6143668" cy="3822234"/>
          </a:xfrm>
        </p:spPr>
      </p:pic>
    </p:spTree>
  </p:cSld>
  <p:clrMapOvr>
    <a:masterClrMapping/>
  </p:clrMapOvr>
  <p:transition spd="slow" advTm="5539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ЛИСА - </a:t>
            </a:r>
            <a:r>
              <a:rPr lang="tt-RU" dirty="0" smtClean="0"/>
              <a:t>ТӨЛКЕ</a:t>
            </a:r>
            <a:endParaRPr lang="ru-RU" dirty="0"/>
          </a:p>
        </p:txBody>
      </p:sp>
      <p:pic>
        <p:nvPicPr>
          <p:cNvPr id="8" name="Содержимое 7" descr="images (37)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990638"/>
            <a:ext cx="6500858" cy="4326026"/>
          </a:xfrm>
        </p:spPr>
      </p:pic>
    </p:spTree>
  </p:cSld>
  <p:clrMapOvr>
    <a:masterClrMapping/>
  </p:clrMapOvr>
  <p:transition spd="slow" advTm="6068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ЛИСА ПРИНЕСЛА ЗЕЛЕНЫЕ ШАРИКИ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mages (4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285992"/>
            <a:ext cx="7000924" cy="4159085"/>
          </a:xfrm>
        </p:spPr>
      </p:pic>
    </p:spTree>
  </p:cSld>
  <p:clrMapOvr>
    <a:masterClrMapping/>
  </p:clrMapOvr>
  <p:transition spd="slow" advTm="613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000108"/>
            <a:ext cx="8001056" cy="54177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372476" cy="1357314"/>
          </a:xfrm>
          <a:scene3d>
            <a:camera prst="perspectiveRelaxedModerately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ВОТ КАКАЯ КРАСИВАЯ ЕЛОЧКА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ЗВЕРУШЕК В ЛЕСУ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7660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25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КАК ЗВЕРУШКИ ГОТОВИЛИСЬ К ПРАЗДНИКУ </vt:lpstr>
      <vt:lpstr>Слайд 2</vt:lpstr>
      <vt:lpstr>ЗАЯЦ - КУЯН</vt:lpstr>
      <vt:lpstr>ЗАЯЦ ПРИНЕС КРАСНЫЙ ШАРИК </vt:lpstr>
      <vt:lpstr>ВОЛК-БҮРЕ</vt:lpstr>
      <vt:lpstr>ВОЛК ПРИНЕС СИНИЙ ШАРИК</vt:lpstr>
      <vt:lpstr>ЛИСА - ТӨЛКЕ</vt:lpstr>
      <vt:lpstr> ЛИСА ПРИНЕСЛА ЗЕЛЕНЫЕ ШАРИКИ </vt:lpstr>
      <vt:lpstr>ВОТ КАКАЯ КРАСИВАЯ ЕЛОЧКА  У ЗВЕРУШЕК В ЛЕСУ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проопапр</dc:title>
  <dc:creator>один</dc:creator>
  <cp:lastModifiedBy>один</cp:lastModifiedBy>
  <cp:revision>11</cp:revision>
  <dcterms:created xsi:type="dcterms:W3CDTF">2014-02-16T15:09:05Z</dcterms:created>
  <dcterms:modified xsi:type="dcterms:W3CDTF">2014-02-16T16:49:55Z</dcterms:modified>
</cp:coreProperties>
</file>