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4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07" autoAdjust="0"/>
  </p:normalViewPr>
  <p:slideViewPr>
    <p:cSldViewPr>
      <p:cViewPr varScale="1">
        <p:scale>
          <a:sx n="54" d="100"/>
          <a:sy n="54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oto.ru/?action=show&amp;id=170857" TargetMode="External"/><Relationship Id="rId2" Type="http://schemas.openxmlformats.org/officeDocument/2006/relationships/hyperlink" Target="http://www.liveinternet.ru/users/fadeevaln/post2160867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zhniynovgorod.mirstroek.ru/catalog/moreinfo/?id=76383" TargetMode="External"/><Relationship Id="rId5" Type="http://schemas.openxmlformats.org/officeDocument/2006/relationships/hyperlink" Target="http://gps-map.net/karta-oblasti/voronezhskaya.html" TargetMode="External"/><Relationship Id="rId4" Type="http://schemas.openxmlformats.org/officeDocument/2006/relationships/hyperlink" Target="http://geraldika.ru/symbols/121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есостеп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1455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Воронежский край – часть большой страны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( обобщающий урок)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Н.П. Державина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  учитель МКОУ </a:t>
            </a:r>
            <a:r>
              <a:rPr lang="ru-RU" dirty="0" err="1" smtClean="0">
                <a:solidFill>
                  <a:schemeClr val="tx1"/>
                </a:solidFill>
              </a:rPr>
              <a:t>Озёрская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имени Сергея Аникина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Леса Воронежской земли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Сосняки </a:t>
            </a:r>
            <a:endParaRPr lang="ru-RU" dirty="0"/>
          </a:p>
        </p:txBody>
      </p:sp>
      <p:pic>
        <p:nvPicPr>
          <p:cNvPr id="4" name="Содержимое 3" descr="Новый рисунок (5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5" y="2214554"/>
            <a:ext cx="3714776" cy="400052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Дубравы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нашего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Дон - батюшка</a:t>
            </a:r>
            <a:endParaRPr lang="ru-RU" dirty="0"/>
          </a:p>
        </p:txBody>
      </p:sp>
      <p:pic>
        <p:nvPicPr>
          <p:cNvPr id="7" name="Содержимое 6" descr="Новый рисунок (6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3" y="2214554"/>
            <a:ext cx="3714776" cy="39290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Битюг  </a:t>
            </a:r>
            <a:endParaRPr lang="ru-RU" dirty="0"/>
          </a:p>
        </p:txBody>
      </p:sp>
      <p:pic>
        <p:nvPicPr>
          <p:cNvPr id="8" name="Содержимое 7" descr="Новый рисунок (7)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14554"/>
            <a:ext cx="4041775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чистые реки нашего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Хопёр</a:t>
            </a:r>
            <a:endParaRPr lang="ru-RU" dirty="0"/>
          </a:p>
        </p:txBody>
      </p:sp>
      <p:pic>
        <p:nvPicPr>
          <p:cNvPr id="7" name="Содержимое 6" descr="Новый рисунок (8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40188" cy="40005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Усманка</a:t>
            </a:r>
            <a:endParaRPr lang="ru-RU" dirty="0"/>
          </a:p>
        </p:txBody>
      </p:sp>
      <p:pic>
        <p:nvPicPr>
          <p:cNvPr id="8" name="Содержимое 7" descr="Новый рисунок (9)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28868"/>
            <a:ext cx="4041775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Известные люди Воронежской земли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Алексей Кольцов</a:t>
            </a:r>
            <a:endParaRPr lang="ru-RU" dirty="0"/>
          </a:p>
        </p:txBody>
      </p:sp>
      <p:pic>
        <p:nvPicPr>
          <p:cNvPr id="10" name="Содержимое 9" descr="Новый рисунок (10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3786214" cy="40005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Иван Никитин</a:t>
            </a:r>
            <a:endParaRPr lang="ru-RU" dirty="0"/>
          </a:p>
        </p:txBody>
      </p:sp>
      <p:pic>
        <p:nvPicPr>
          <p:cNvPr id="11" name="Содержимое 10" descr="Новый рисунок (11)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285992"/>
            <a:ext cx="314327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Василий Песков</a:t>
            </a:r>
            <a:endParaRPr lang="ru-RU" dirty="0"/>
          </a:p>
        </p:txBody>
      </p:sp>
      <p:pic>
        <p:nvPicPr>
          <p:cNvPr id="7" name="Содержимое 6" descr="Новый рисунок (12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85993"/>
            <a:ext cx="4040188" cy="38576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Гавриил </a:t>
            </a:r>
            <a:r>
              <a:rPr lang="ru-RU" dirty="0" err="1" smtClean="0"/>
              <a:t>Троепольский</a:t>
            </a:r>
            <a:endParaRPr lang="ru-RU" dirty="0"/>
          </a:p>
        </p:txBody>
      </p:sp>
      <p:pic>
        <p:nvPicPr>
          <p:cNvPr id="8" name="Содержимое 7" descr="Новый рисунок (13)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285992"/>
            <a:ext cx="3857652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Воронеж песенный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Мария </a:t>
            </a:r>
            <a:r>
              <a:rPr lang="ru-RU" dirty="0" err="1" smtClean="0"/>
              <a:t>Мардасова</a:t>
            </a:r>
            <a:endParaRPr lang="ru-RU" dirty="0"/>
          </a:p>
        </p:txBody>
      </p:sp>
      <p:pic>
        <p:nvPicPr>
          <p:cNvPr id="7" name="Содержимое 6" descr="Новый рисунок (14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234" y="2174875"/>
            <a:ext cx="3900120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4041775" cy="92869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Воронежские девчата – ансамбль русской народной песни</a:t>
            </a:r>
            <a:endParaRPr lang="ru-RU" dirty="0"/>
          </a:p>
        </p:txBody>
      </p:sp>
      <p:pic>
        <p:nvPicPr>
          <p:cNvPr id="8" name="Содержимое 7" descr="Новый рисунок (15)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2714620"/>
            <a:ext cx="3927236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Воронежский русский народный хор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Новый рисунок (16)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8258204" cy="48577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>
                <a:hlinkClick r:id="rId2"/>
              </a:rPr>
              <a:t>http://www.liveinternet.ru/users/fadeevaln/post216086705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http://geophoto.ru/?action=show&amp;id=170857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http://geraldika.ru/symbols/12114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http://gps-map.net/karta-oblasti/voronezhskaya.html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http://nizhniynovgorod.mirstroek.ru/catalog/moreinfo/?id=76383</a:t>
            </a:r>
            <a:endParaRPr lang="ru-RU" dirty="0" smtClean="0"/>
          </a:p>
          <a:p>
            <a:r>
              <a:rPr lang="ru-RU" u="sng" dirty="0" smtClean="0"/>
              <a:t>http://www.pavlovsknerud.ru/</a:t>
            </a:r>
            <a:endParaRPr lang="ru-RU" dirty="0" smtClean="0"/>
          </a:p>
          <a:p>
            <a:r>
              <a:rPr lang="ru-RU" u="sng" dirty="0" smtClean="0"/>
              <a:t>http://slovosti.ru/business/30097/</a:t>
            </a:r>
            <a:endParaRPr lang="ru-RU" dirty="0" smtClean="0"/>
          </a:p>
          <a:p>
            <a:r>
              <a:rPr lang="ru-RU" u="sng" dirty="0" smtClean="0"/>
              <a:t>http://www.vokrugsveta.ru/photo/image/29465/</a:t>
            </a:r>
            <a:endParaRPr lang="ru-RU" dirty="0" smtClean="0"/>
          </a:p>
          <a:p>
            <a:r>
              <a:rPr lang="ru-RU" u="sng" dirty="0" smtClean="0"/>
              <a:t>http://litopys.net/ru/thisday/month/11/day/10/id/7197</a:t>
            </a:r>
            <a:endParaRPr lang="ru-RU" dirty="0" smtClean="0"/>
          </a:p>
          <a:p>
            <a:r>
              <a:rPr lang="ru-RU" u="sng" dirty="0" smtClean="0"/>
              <a:t>http://bookmix.ru/news/index.phtml?id=2832</a:t>
            </a:r>
            <a:endParaRPr lang="ru-RU" dirty="0" smtClean="0"/>
          </a:p>
          <a:p>
            <a:r>
              <a:rPr lang="ru-RU" u="sng" dirty="0" smtClean="0"/>
              <a:t>http://music.tonnel.ru/index.php?alb=29334&amp;l=music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оронежская област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285728"/>
            <a:ext cx="800105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</a:t>
            </a:r>
            <a:r>
              <a:rPr lang="ru-RU" dirty="0" smtClean="0"/>
              <a:t>В</a:t>
            </a:r>
            <a:r>
              <a:rPr lang="ru-RU" dirty="0" smtClean="0"/>
              <a:t>оронежской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pic>
        <p:nvPicPr>
          <p:cNvPr id="4" name="Picture 2" descr="ВОРОНЕЖСКАЯ ОБЛАСТЬ - полный герб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78647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Воронежской области</a:t>
            </a:r>
            <a:endParaRPr lang="ru-RU" dirty="0"/>
          </a:p>
        </p:txBody>
      </p:sp>
      <p:pic>
        <p:nvPicPr>
          <p:cNvPr id="4" name="Содержимое 3" descr="Новый рисунок (17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Воронежская земля богата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r>
              <a:rPr lang="ru-RU" sz="4400" dirty="0" smtClean="0"/>
              <a:t>Плодородной землёй</a:t>
            </a:r>
          </a:p>
          <a:p>
            <a:r>
              <a:rPr lang="ru-RU" sz="4400" dirty="0" smtClean="0"/>
              <a:t>Полезными ископаемыми</a:t>
            </a:r>
          </a:p>
          <a:p>
            <a:r>
              <a:rPr lang="ru-RU" sz="4400" dirty="0" smtClean="0"/>
              <a:t>Лесами</a:t>
            </a:r>
          </a:p>
          <a:p>
            <a:r>
              <a:rPr lang="ru-RU" sz="4400" dirty="0" smtClean="0"/>
              <a:t>Чистыми реками</a:t>
            </a:r>
          </a:p>
          <a:p>
            <a:r>
              <a:rPr lang="ru-RU" sz="4400" dirty="0" smtClean="0"/>
              <a:t>Прекрасными людьми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Гора отражает холмистый рельеф области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7" name="Picture 4" descr="Богучарский район, Воронежская область, дождь, долина, дорога, лес, лето, мел, пойма, склон, туч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84010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Серебряный кувшин — богатство и плодородие нашей земли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Чернозем, земля плодородная с доставкой  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86808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овый рисунок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5005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мела и гранита</a:t>
            </a:r>
            <a:endParaRPr lang="ru-RU" dirty="0"/>
          </a:p>
        </p:txBody>
      </p:sp>
      <p:pic>
        <p:nvPicPr>
          <p:cNvPr id="6" name="Содержимое 5" descr="Новый рисунок (1)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1"/>
            <a:ext cx="4038600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песка и глины</a:t>
            </a:r>
            <a:endParaRPr lang="ru-RU" dirty="0"/>
          </a:p>
        </p:txBody>
      </p:sp>
      <p:pic>
        <p:nvPicPr>
          <p:cNvPr id="5" name="Содержимое 4" descr="Новый рисунок (2)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929090" cy="4500594"/>
          </a:xfrm>
        </p:spPr>
      </p:pic>
      <p:pic>
        <p:nvPicPr>
          <p:cNvPr id="6" name="Содержимое 5" descr="Новый рисунок (3)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4000528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159</Words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Воронежский край – часть большой страны</vt:lpstr>
      <vt:lpstr>Слайд 2</vt:lpstr>
      <vt:lpstr>Герб Воронежской области</vt:lpstr>
      <vt:lpstr>Флаг Воронежской области</vt:lpstr>
      <vt:lpstr>Воронежская земля богата</vt:lpstr>
      <vt:lpstr>Гора отражает холмистый рельеф области </vt:lpstr>
      <vt:lpstr>Серебряный кувшин — богатство и плодородие нашей земли</vt:lpstr>
      <vt:lpstr>Добыча мела и гранита</vt:lpstr>
      <vt:lpstr>Добыча песка и глины</vt:lpstr>
      <vt:lpstr>Леса Воронежской земли</vt:lpstr>
      <vt:lpstr>Реки нашего края</vt:lpstr>
      <vt:lpstr>Самые чистые реки нашего края</vt:lpstr>
      <vt:lpstr>Известные люди Воронежской земли</vt:lpstr>
      <vt:lpstr>Писатели</vt:lpstr>
      <vt:lpstr>Воронеж песенный</vt:lpstr>
      <vt:lpstr>Воронежский русский народный хор</vt:lpstr>
      <vt:lpstr>Интернет 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Воронежский край – часть большой страны</dc:title>
  <cp:lastModifiedBy>1</cp:lastModifiedBy>
  <cp:revision>46</cp:revision>
  <dcterms:modified xsi:type="dcterms:W3CDTF">2015-01-30T19:58:54Z</dcterms:modified>
</cp:coreProperties>
</file>