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sldIdLst>
    <p:sldId id="257" r:id="rId2"/>
    <p:sldId id="264" r:id="rId3"/>
    <p:sldId id="271" r:id="rId4"/>
    <p:sldId id="258" r:id="rId5"/>
    <p:sldId id="260" r:id="rId6"/>
    <p:sldId id="261" r:id="rId7"/>
    <p:sldId id="259" r:id="rId8"/>
    <p:sldId id="263" r:id="rId9"/>
    <p:sldId id="265" r:id="rId10"/>
    <p:sldId id="266" r:id="rId11"/>
    <p:sldId id="267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2244" y="-8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CEF112-7893-4D72-9B79-0396607CDF54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A68D4C-65BC-400F-81DC-028035A80E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CEF112-7893-4D72-9B79-0396607CDF54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A68D4C-65BC-400F-81DC-028035A80E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CEF112-7893-4D72-9B79-0396607CDF54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A68D4C-65BC-400F-81DC-028035A80E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CEF112-7893-4D72-9B79-0396607CDF54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A68D4C-65BC-400F-81DC-028035A80E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CEF112-7893-4D72-9B79-0396607CDF54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A68D4C-65BC-400F-81DC-028035A80E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CEF112-7893-4D72-9B79-0396607CDF54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A68D4C-65BC-400F-81DC-028035A80E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CEF112-7893-4D72-9B79-0396607CDF54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A68D4C-65BC-400F-81DC-028035A80E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CEF112-7893-4D72-9B79-0396607CDF54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A68D4C-65BC-400F-81DC-028035A80E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CEF112-7893-4D72-9B79-0396607CDF54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A68D4C-65BC-400F-81DC-028035A80E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CEF112-7893-4D72-9B79-0396607CDF54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A68D4C-65BC-400F-81DC-028035A80E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CEF112-7893-4D72-9B79-0396607CDF54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A68D4C-65BC-400F-81DC-028035A80E1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ECEF112-7893-4D72-9B79-0396607CDF54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AA68D4C-65BC-400F-81DC-028035A80E1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281978" y="548680"/>
            <a:ext cx="96785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Растения, из которых делают чай  </a:t>
            </a:r>
            <a:endParaRPr lang="ru-RU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3HFw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1628800"/>
            <a:ext cx="5616624" cy="48245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63888" y="476672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FF0000"/>
                </a:solidFill>
              </a:rPr>
              <a:t>Мята</a:t>
            </a:r>
            <a:endParaRPr lang="ru-RU" sz="4000" b="1" i="1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6_(29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1124744"/>
            <a:ext cx="8064759" cy="5395046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55776" y="620688"/>
            <a:ext cx="43924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FF0000"/>
                </a:solidFill>
              </a:rPr>
              <a:t>Мелисса</a:t>
            </a:r>
            <a:endParaRPr lang="ru-RU" sz="4000" b="1" i="1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1726798_63498464136576125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1203356"/>
            <a:ext cx="6984776" cy="52385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55776" y="620688"/>
            <a:ext cx="43924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FF0000"/>
                </a:solidFill>
              </a:rPr>
              <a:t>Шалфей</a:t>
            </a:r>
            <a:endParaRPr lang="ru-RU" sz="4000" b="1" i="1" dirty="0">
              <a:solidFill>
                <a:srgbClr val="FF0000"/>
              </a:solidFill>
            </a:endParaRPr>
          </a:p>
        </p:txBody>
      </p:sp>
      <p:pic>
        <p:nvPicPr>
          <p:cNvPr id="6" name="Рисунок 5" descr="shalfei-cha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39652" y="1484784"/>
            <a:ext cx="7344816" cy="48965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404664"/>
            <a:ext cx="78488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i="1" dirty="0" smtClean="0">
                <a:solidFill>
                  <a:srgbClr val="FF0000"/>
                </a:solidFill>
              </a:rPr>
              <a:t>Чайный </a:t>
            </a:r>
            <a:r>
              <a:rPr lang="ru-RU" sz="4400" b="1" dirty="0" smtClean="0">
                <a:solidFill>
                  <a:srgbClr val="FF0000"/>
                </a:solidFill>
              </a:rPr>
              <a:t>лист</a:t>
            </a:r>
            <a:endParaRPr lang="ru-RU" sz="4400" b="1" dirty="0">
              <a:solidFill>
                <a:srgbClr val="FF0000"/>
              </a:solidFill>
            </a:endParaRPr>
          </a:p>
        </p:txBody>
      </p:sp>
      <p:pic>
        <p:nvPicPr>
          <p:cNvPr id="5" name="Рисунок 4" descr="153561_39683nothumb5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1124744"/>
            <a:ext cx="5983312" cy="50259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59832" y="476672"/>
            <a:ext cx="3312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FF0000"/>
                </a:solidFill>
              </a:rPr>
              <a:t>Чабрец</a:t>
            </a:r>
            <a:endParaRPr lang="ru-RU" sz="4000" b="1" i="1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100207502_5022375_315jhe2WsnQ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1124744"/>
            <a:ext cx="7704856" cy="53004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59832" y="476672"/>
            <a:ext cx="3312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FF0000"/>
                </a:solidFill>
              </a:rPr>
              <a:t>Иван-Чай</a:t>
            </a:r>
            <a:endParaRPr lang="ru-RU" sz="4000" b="1" i="1" dirty="0">
              <a:solidFill>
                <a:srgbClr val="FF0000"/>
              </a:solidFill>
            </a:endParaRPr>
          </a:p>
        </p:txBody>
      </p:sp>
      <p:pic>
        <p:nvPicPr>
          <p:cNvPr id="10" name="Рисунок 9" descr="90046176_3347825_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1052736"/>
            <a:ext cx="7205464" cy="54040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3808" y="548680"/>
            <a:ext cx="360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FF0000"/>
                </a:solidFill>
              </a:rPr>
              <a:t>Зверобой</a:t>
            </a:r>
            <a:endParaRPr lang="ru-RU" sz="4000" b="1" i="1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Tonzillit-hronicheskiy-lechenie-narodnyimi-sredstvami-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1340768"/>
            <a:ext cx="6696744" cy="50529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39752" y="404664"/>
            <a:ext cx="4680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FF0000"/>
                </a:solidFill>
              </a:rPr>
              <a:t>Ягоды</a:t>
            </a:r>
            <a:endParaRPr lang="ru-RU" sz="4000" b="1" i="1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875698">
            <a:off x="1040423" y="1216297"/>
            <a:ext cx="6513187" cy="4542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51920" y="476672"/>
            <a:ext cx="17281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FF0000"/>
                </a:solidFill>
              </a:rPr>
              <a:t>Липа</a:t>
            </a:r>
            <a:endParaRPr lang="ru-RU" sz="4000" b="1" i="1" dirty="0">
              <a:solidFill>
                <a:srgbClr val="FF0000"/>
              </a:solidFill>
            </a:endParaRPr>
          </a:p>
        </p:txBody>
      </p:sp>
      <p:pic>
        <p:nvPicPr>
          <p:cNvPr id="5" name="Рисунок 4" descr="cc494926db3cb57df5ae6169d45d9fa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1124744"/>
            <a:ext cx="6192688" cy="49018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99792" y="476672"/>
            <a:ext cx="39604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FF0000"/>
                </a:solidFill>
              </a:rPr>
              <a:t>Бергамот</a:t>
            </a:r>
            <a:endParaRPr lang="ru-RU" sz="4000" b="1" i="1" dirty="0">
              <a:solidFill>
                <a:srgbClr val="FF0000"/>
              </a:solidFill>
            </a:endParaRPr>
          </a:p>
        </p:txBody>
      </p:sp>
      <p:pic>
        <p:nvPicPr>
          <p:cNvPr id="5" name="Рисунок 4" descr="bergamot1-480x48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5696" y="1052736"/>
            <a:ext cx="5400600" cy="540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6" y="404664"/>
            <a:ext cx="64807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i="1" dirty="0" smtClean="0">
                <a:solidFill>
                  <a:srgbClr val="FF0000"/>
                </a:solidFill>
              </a:rPr>
              <a:t>Ромашка</a:t>
            </a:r>
            <a:endParaRPr lang="ru-RU" sz="4400" b="1" i="1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Single%20-%20Chamomi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412776"/>
            <a:ext cx="6626929" cy="50497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442</TotalTime>
  <Words>18</Words>
  <Application>Microsoft Office PowerPoint</Application>
  <PresentationFormat>Экран (4:3)</PresentationFormat>
  <Paragraphs>12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Андрей</dc:creator>
  <cp:lastModifiedBy>Asus</cp:lastModifiedBy>
  <cp:revision>41</cp:revision>
  <dcterms:created xsi:type="dcterms:W3CDTF">2014-05-16T17:35:02Z</dcterms:created>
  <dcterms:modified xsi:type="dcterms:W3CDTF">2015-01-29T17:31:38Z</dcterms:modified>
</cp:coreProperties>
</file>