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9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79" r:id="rId27"/>
    <p:sldId id="293" r:id="rId28"/>
    <p:sldId id="296" r:id="rId29"/>
    <p:sldId id="297" r:id="rId30"/>
    <p:sldId id="295" r:id="rId31"/>
    <p:sldId id="291" r:id="rId32"/>
    <p:sldId id="294" r:id="rId33"/>
    <p:sldId id="281" r:id="rId34"/>
    <p:sldId id="283" r:id="rId35"/>
    <p:sldId id="285" r:id="rId36"/>
    <p:sldId id="286" r:id="rId37"/>
    <p:sldId id="282" r:id="rId38"/>
    <p:sldId id="287" r:id="rId39"/>
    <p:sldId id="288" r:id="rId40"/>
    <p:sldId id="289" r:id="rId41"/>
    <p:sldId id="298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8275E-EF40-4D08-863A-D075711960C6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C4124-FB4F-4454-A99F-C4E84457D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718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C4124-FB4F-4454-A99F-C4E84457D35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519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C9A34-A941-478F-AF0D-B8DCAF60625A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0394-6CA2-4AEB-8C3A-7B2425EEC0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C9A34-A941-478F-AF0D-B8DCAF60625A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0394-6CA2-4AEB-8C3A-7B2425EEC0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C9A34-A941-478F-AF0D-B8DCAF60625A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0394-6CA2-4AEB-8C3A-7B2425EEC0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C9A34-A941-478F-AF0D-B8DCAF60625A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0394-6CA2-4AEB-8C3A-7B2425EEC0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C9A34-A941-478F-AF0D-B8DCAF60625A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0394-6CA2-4AEB-8C3A-7B2425EEC0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C9A34-A941-478F-AF0D-B8DCAF60625A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0394-6CA2-4AEB-8C3A-7B2425EEC0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C9A34-A941-478F-AF0D-B8DCAF60625A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0394-6CA2-4AEB-8C3A-7B2425EEC0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C9A34-A941-478F-AF0D-B8DCAF60625A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0394-6CA2-4AEB-8C3A-7B2425EEC0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C9A34-A941-478F-AF0D-B8DCAF60625A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0394-6CA2-4AEB-8C3A-7B2425EEC0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C9A34-A941-478F-AF0D-B8DCAF60625A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0394-6CA2-4AEB-8C3A-7B2425EEC0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C9A34-A941-478F-AF0D-B8DCAF60625A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0394-6CA2-4AEB-8C3A-7B2425EEC0B9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0BC9A34-A941-478F-AF0D-B8DCAF60625A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0360394-6CA2-4AEB-8C3A-7B2425EEC0B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43" y="1556792"/>
            <a:ext cx="8194509" cy="5121569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188640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Многообразие насекомых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916832"/>
            <a:ext cx="2232248" cy="924475"/>
          </a:xfrm>
        </p:spPr>
        <p:txBody>
          <a:bodyPr>
            <a:norm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МБОУ СОШ№25 </a:t>
            </a:r>
            <a:br>
              <a:rPr lang="ru-RU" sz="1200" b="1" dirty="0" smtClean="0">
                <a:solidFill>
                  <a:schemeClr val="bg1"/>
                </a:solidFill>
              </a:rPr>
            </a:br>
            <a:r>
              <a:rPr lang="ru-RU" sz="1200" b="1" dirty="0" smtClean="0">
                <a:solidFill>
                  <a:schemeClr val="bg1"/>
                </a:solidFill>
              </a:rPr>
              <a:t>г. Новошахтинск,</a:t>
            </a:r>
            <a:br>
              <a:rPr lang="ru-RU" sz="1200" b="1" dirty="0" smtClean="0">
                <a:solidFill>
                  <a:schemeClr val="bg1"/>
                </a:solidFill>
              </a:rPr>
            </a:br>
            <a:r>
              <a:rPr lang="ru-RU" sz="1200" b="1" dirty="0" smtClean="0">
                <a:solidFill>
                  <a:schemeClr val="bg1"/>
                </a:solidFill>
              </a:rPr>
              <a:t>учитель биологии </a:t>
            </a:r>
            <a:br>
              <a:rPr lang="ru-RU" sz="1200" b="1" dirty="0" smtClean="0">
                <a:solidFill>
                  <a:schemeClr val="bg1"/>
                </a:solidFill>
              </a:rPr>
            </a:br>
            <a:r>
              <a:rPr lang="ru-RU" sz="1200" b="1" dirty="0" smtClean="0">
                <a:solidFill>
                  <a:schemeClr val="bg1"/>
                </a:solidFill>
              </a:rPr>
              <a:t>Малышева Е.М.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26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E:\Новая папка\документы\мама\Картинки насекомых\strekoza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97"/>
          <a:stretch/>
        </p:blipFill>
        <p:spPr bwMode="auto">
          <a:xfrm>
            <a:off x="435151" y="404664"/>
            <a:ext cx="8208912" cy="580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Новая папка\документы\мама\Картинки насекомых\strekoza_foto_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29" y="404664"/>
            <a:ext cx="8189533" cy="614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29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395536" y="625166"/>
            <a:ext cx="3481387" cy="25302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Кто они? Откуда? Чьи?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Льются черные ручьи: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Дружно маленькие точки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Строят дом себе на кочке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6" r="12846"/>
          <a:stretch>
            <a:fillRect/>
          </a:stretch>
        </p:blipFill>
        <p:spPr>
          <a:xfrm>
            <a:off x="1691680" y="3212976"/>
            <a:ext cx="3429000" cy="3429000"/>
          </a:xfrm>
        </p:spPr>
      </p:pic>
      <p:pic>
        <p:nvPicPr>
          <p:cNvPr id="10243" name="Picture 3" descr="E:\Новая папка\документы\мама\Картинки насекомых\muravyi_termity_foto_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2656"/>
            <a:ext cx="4153628" cy="311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28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E:\Новая папка\документы\мама\Картинки насекомых\muravyi_termity_foto_01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5"/>
            <a:ext cx="8244916" cy="624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72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5292080" y="1515928"/>
            <a:ext cx="3481387" cy="3857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 фраке зеленом маэстро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Взлетает над лугом в цвету,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Он – гордость лесного оркестра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лучший прыгун в высоту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1" r="15631"/>
          <a:stretch>
            <a:fillRect/>
          </a:stretch>
        </p:blipFill>
        <p:spPr>
          <a:xfrm>
            <a:off x="899592" y="188640"/>
            <a:ext cx="3429000" cy="3429000"/>
          </a:xfrm>
        </p:spPr>
      </p:pic>
      <p:pic>
        <p:nvPicPr>
          <p:cNvPr id="9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128"/>
            <a:ext cx="3429000" cy="257175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3694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913381" y="692696"/>
            <a:ext cx="3481387" cy="25302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Она как кузнечик, но только крупней,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Есть две пары крыльев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Длинных у ней,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 если вредитель тот в поле попал,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 урожай у крестьян весь пропал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1" r="13241"/>
          <a:stretch>
            <a:fillRect/>
          </a:stretch>
        </p:blipFill>
        <p:spPr>
          <a:xfrm>
            <a:off x="5292080" y="116632"/>
            <a:ext cx="3429000" cy="3429000"/>
          </a:xfrm>
        </p:spPr>
      </p:pic>
      <p:pic>
        <p:nvPicPr>
          <p:cNvPr id="13315" name="Picture 3" descr="E:\Новая папка\документы\мама\Картинки насекомых\sarancha_kartinki_foto_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4071240" cy="301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91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Новая папка\документы\мама\Картинки насекомых\nasekomie_foto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21701"/>
            <a:ext cx="3741836" cy="250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type="body" sz="half" idx="2"/>
          </p:nvPr>
        </p:nvSpPr>
        <p:spPr>
          <a:xfrm>
            <a:off x="589699" y="2492896"/>
            <a:ext cx="3481387" cy="25302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 кого вся спинка в точках?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Кто пасется на листочках?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Кого подняться просим в небо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принести от туда </a:t>
            </a:r>
            <a:r>
              <a:rPr lang="ru-RU" sz="2000" b="1" dirty="0" smtClean="0">
                <a:solidFill>
                  <a:schemeClr val="tx1"/>
                </a:solidFill>
              </a:rPr>
              <a:t>хлеба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" r="5386"/>
          <a:stretch>
            <a:fillRect/>
          </a:stretch>
        </p:blipFill>
        <p:spPr>
          <a:xfrm>
            <a:off x="5521796" y="3284984"/>
            <a:ext cx="3429000" cy="3429000"/>
          </a:xfrm>
        </p:spPr>
      </p:pic>
      <p:pic>
        <p:nvPicPr>
          <p:cNvPr id="11" name="Объект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90430"/>
            <a:ext cx="3312368" cy="3312368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4925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611560" y="692696"/>
            <a:ext cx="4248472" cy="2376264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500" b="1" dirty="0">
                <a:solidFill>
                  <a:schemeClr val="tx1"/>
                </a:solidFill>
              </a:rPr>
              <a:t>Целый день он спать не прочь,</a:t>
            </a:r>
          </a:p>
          <a:p>
            <a:pPr algn="ctr"/>
            <a:r>
              <a:rPr lang="ru-RU" sz="2500" b="1" dirty="0">
                <a:solidFill>
                  <a:schemeClr val="tx1"/>
                </a:solidFill>
              </a:rPr>
              <a:t>Но едва наступит ночь,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Запоёт </a:t>
            </a:r>
            <a:r>
              <a:rPr lang="ru-RU" sz="2400" b="1" dirty="0" smtClean="0">
                <a:solidFill>
                  <a:schemeClr val="tx1"/>
                </a:solidFill>
              </a:rPr>
              <a:t>его смычок,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Музыканта звать ……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3" r="15093"/>
          <a:stretch>
            <a:fillRect/>
          </a:stretch>
        </p:blipFill>
        <p:spPr>
          <a:xfrm>
            <a:off x="5292080" y="332656"/>
            <a:ext cx="3429000" cy="3429000"/>
          </a:xfrm>
        </p:spPr>
      </p:pic>
      <p:pic>
        <p:nvPicPr>
          <p:cNvPr id="9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88" y="3645024"/>
            <a:ext cx="4536504" cy="2839515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9317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Угадай кто?</a:t>
            </a:r>
            <a:endParaRPr lang="ru-RU" sz="54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E:\Новая папка\документы\мама\Картинки насекомых\nasekomie_foto_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97855"/>
            <a:ext cx="3427787" cy="484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06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E:\Новая папка\документы\мама\Картинки насекомых\kuznechik_kartinki_foto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3264"/>
            <a:ext cx="8208912" cy="600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51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E:\Новая папка\документы\мама\Картинки насекомых\muravyi_termity_foto_01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2" y="260648"/>
            <a:ext cx="8245424" cy="588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31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Хоть летает, но не птица,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Тонкой талией гордится.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Собирает сладкий мед,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 вот в улье не живет.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8" b="7878"/>
          <a:stretch>
            <a:fillRect/>
          </a:stretch>
        </p:blipFill>
        <p:spPr>
          <a:xfrm>
            <a:off x="4644008" y="1600200"/>
            <a:ext cx="4176464" cy="4176464"/>
          </a:xfrm>
        </p:spPr>
      </p:pic>
    </p:spTree>
    <p:extLst>
      <p:ext uri="{BB962C8B-B14F-4D97-AF65-F5344CB8AC3E}">
        <p14:creationId xmlns:p14="http://schemas.microsoft.com/office/powerpoint/2010/main" val="132914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Новая папка\документы\мама\Картинки насекомых\pchela_foto_kartinki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80088" cy="606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72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210" y="980728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19459" name="Picture 3" descr="E:\Новая папка\документы\мама\Картинки насекомых\fly-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19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35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E:\Новая папка\документы\мама\Картинки насекомых\fly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5976664" cy="640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33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E:\Новая папка\документы\мама\Картинки насекомых\sarancha_kartinki_foto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77686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56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E:\Новая папка\документы\мама\Картинки насекомых\pchela_foto_kartinki_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71" y="260648"/>
            <a:ext cx="8256785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11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E:\Новая папка\документы\мама\Картинки насекомых\shmel_foto_kartinki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6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E:\Новая папка\документы\мама\Картинки насекомых\sarancha_kartinki_foto_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9"/>
            <a:ext cx="8352928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13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6840760" cy="6019870"/>
          </a:xfrm>
        </p:spPr>
      </p:pic>
    </p:spTree>
    <p:extLst>
      <p:ext uri="{BB962C8B-B14F-4D97-AF65-F5344CB8AC3E}">
        <p14:creationId xmlns:p14="http://schemas.microsoft.com/office/powerpoint/2010/main" val="339594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54"/>
          <a:stretch/>
        </p:blipFill>
        <p:spPr>
          <a:xfrm>
            <a:off x="251520" y="260648"/>
            <a:ext cx="4235833" cy="6285136"/>
          </a:xfrm>
        </p:spPr>
      </p:pic>
      <p:pic>
        <p:nvPicPr>
          <p:cNvPr id="7170" name="Picture 2" descr="E:\Новая папка\документы\мама\Картинки насекомых\komar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453168" y="260648"/>
            <a:ext cx="4201650" cy="63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704856" cy="6163885"/>
          </a:xfrm>
        </p:spPr>
      </p:pic>
    </p:spTree>
    <p:extLst>
      <p:ext uri="{BB962C8B-B14F-4D97-AF65-F5344CB8AC3E}">
        <p14:creationId xmlns:p14="http://schemas.microsoft.com/office/powerpoint/2010/main" val="40388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type="body" sz="half" idx="2"/>
          </p:nvPr>
        </p:nvSpPr>
        <p:spPr>
          <a:xfrm>
            <a:off x="1043608" y="764704"/>
            <a:ext cx="3481387" cy="25302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Два рога,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не бык,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Шесть ног без копыт.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Летит – воет.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Сядет –землю роет.</a:t>
            </a:r>
          </a:p>
          <a:p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5076056" y="692696"/>
            <a:ext cx="3528392" cy="3528392"/>
          </a:xfrm>
        </p:spPr>
      </p:pic>
      <p:pic>
        <p:nvPicPr>
          <p:cNvPr id="11" name="Объект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96952"/>
            <a:ext cx="3816424" cy="3469754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3627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171540" cy="6128655"/>
          </a:xfrm>
        </p:spPr>
      </p:pic>
    </p:spTree>
    <p:extLst>
      <p:ext uri="{BB962C8B-B14F-4D97-AF65-F5344CB8AC3E}">
        <p14:creationId xmlns:p14="http://schemas.microsoft.com/office/powerpoint/2010/main" val="234480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152914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Удивительные и необыкновенные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E:\Новая папка\документы\мама\Картинки насекомых\nasekomie_foto_42_glavna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071" y="2204864"/>
            <a:ext cx="4685245" cy="417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24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404664"/>
            <a:ext cx="8387641" cy="6173304"/>
          </a:xfrm>
        </p:spPr>
      </p:pic>
    </p:spTree>
    <p:extLst>
      <p:ext uri="{BB962C8B-B14F-4D97-AF65-F5344CB8AC3E}">
        <p14:creationId xmlns:p14="http://schemas.microsoft.com/office/powerpoint/2010/main" val="381536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E:\Новая папка\документы\мама\Картинки насекомых\sarancha_kartinki_foto_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336704" cy="632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61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E:\Новая папка\документы\мама\Картинки насекомых\baboshki_foto_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60" y="260648"/>
            <a:ext cx="837230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16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E:\Новая папка\документы\мама\Картинки насекомых\nasekomie_foto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26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E:\Новая папка\документы\мама\Картинки насекомых\nasekomie_foto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59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69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E:\Новая папка\документы\мама\Картинки насекомых\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58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E:\Новая папка\документы\мама\Картинки насекомых\nasekomie_foto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635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22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E:\Новая папка\документы\мама\Картинки насекомых\nasekomie_foto_4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r="4693"/>
          <a:stretch/>
        </p:blipFill>
        <p:spPr bwMode="auto">
          <a:xfrm>
            <a:off x="786581" y="188640"/>
            <a:ext cx="722671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28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Новая папка\документы\мама\Картинки насекомых\zhuk21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658"/>
            <a:ext cx="4182388" cy="579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Новая папка\документы\мама\Картинки насекомых\zhuk2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658"/>
            <a:ext cx="4176464" cy="579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09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9" name="Picture 3" descr="E:\Новая папка\документы\мама\Картинки насекомых\nasekomie_foto_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8498"/>
            <a:ext cx="4032448" cy="596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76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:\Новая папка\документы\мама\Картинки насекомых\pchela_foto_kartinki_25.jp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6672"/>
            <a:ext cx="302310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4824536" cy="3618402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7847637" cy="656124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836712"/>
            <a:ext cx="7125113" cy="78045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74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type="body" sz="half" idx="2"/>
          </p:nvPr>
        </p:nvSpPr>
        <p:spPr>
          <a:xfrm>
            <a:off x="845999" y="3861048"/>
            <a:ext cx="3481387" cy="25302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Спал цветок и вдруг проснулся –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Больше спать не захотел,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Шевельнулся,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встрепенулся,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Взвился вверх и улетел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80928"/>
            <a:ext cx="4169567" cy="3129199"/>
          </a:xfrm>
        </p:spPr>
      </p:pic>
      <p:pic>
        <p:nvPicPr>
          <p:cNvPr id="12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3787834" cy="223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0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Новая папка\документы\мама\Картинки насекомых\baboshki_foto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631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Новая папка\документы\мама\Картинки насекомых\baboshki_foto_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546185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Новая папка\документы\мама\Картинки насекомых\baboshki_foto_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61" y="314654"/>
            <a:ext cx="842493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45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type="body" sz="half" idx="2"/>
          </p:nvPr>
        </p:nvSpPr>
        <p:spPr>
          <a:xfrm>
            <a:off x="971600" y="3861048"/>
            <a:ext cx="3481387" cy="253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Домовитая хозяйка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Пролетает над лужайкой.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Похлопочет над цветком –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ОН поделится медком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 rot="21146753">
            <a:off x="4894897" y="2440291"/>
            <a:ext cx="3880428" cy="3880428"/>
          </a:xfrm>
        </p:spPr>
      </p:pic>
      <p:pic>
        <p:nvPicPr>
          <p:cNvPr id="11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6753">
            <a:off x="391411" y="102068"/>
            <a:ext cx="3634913" cy="3463674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2085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Ходит над нами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Вверх ногами,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 нами обедает –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Всего отведает,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Станешь гнать –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Начнет жужжать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5508104" y="116632"/>
            <a:ext cx="3429000" cy="3429000"/>
          </a:xfrm>
        </p:spPr>
      </p:pic>
      <p:pic>
        <p:nvPicPr>
          <p:cNvPr id="9" name="Объект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17032"/>
            <a:ext cx="2952328" cy="282321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2982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5004048" y="2708920"/>
            <a:ext cx="3481387" cy="2530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Прозрачнокрылый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вертолет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Свой совершает перелет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 розовощекой кашки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блюдечко ромашки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>
            <a:fillRect/>
          </a:stretch>
        </p:blipFill>
        <p:spPr>
          <a:xfrm>
            <a:off x="1115616" y="260648"/>
            <a:ext cx="3429000" cy="3429000"/>
          </a:xfrm>
        </p:spPr>
      </p:pic>
      <p:pic>
        <p:nvPicPr>
          <p:cNvPr id="9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29" y="4149080"/>
            <a:ext cx="2880320" cy="257175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8164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200</TotalTime>
  <Words>231</Words>
  <Application>Microsoft Office PowerPoint</Application>
  <PresentationFormat>Экран (4:3)</PresentationFormat>
  <Paragraphs>54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Spring</vt:lpstr>
      <vt:lpstr>МБОУ СОШ№25  г. Новошахтинск, учитель биологии  Малышева Е.М.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Угадай кто?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Удивительные и необыкновенные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DNA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DNA7 X86</cp:lastModifiedBy>
  <cp:revision>22</cp:revision>
  <dcterms:created xsi:type="dcterms:W3CDTF">2013-12-01T14:19:33Z</dcterms:created>
  <dcterms:modified xsi:type="dcterms:W3CDTF">2015-01-19T16:13:12Z</dcterms:modified>
</cp:coreProperties>
</file>