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64" r:id="rId5"/>
    <p:sldId id="266" r:id="rId6"/>
    <p:sldId id="270" r:id="rId7"/>
    <p:sldId id="297" r:id="rId8"/>
    <p:sldId id="298" r:id="rId9"/>
    <p:sldId id="271" r:id="rId10"/>
    <p:sldId id="288" r:id="rId11"/>
    <p:sldId id="262" r:id="rId12"/>
    <p:sldId id="258" r:id="rId13"/>
    <p:sldId id="257" r:id="rId14"/>
    <p:sldId id="265" r:id="rId15"/>
    <p:sldId id="290" r:id="rId16"/>
    <p:sldId id="259" r:id="rId17"/>
    <p:sldId id="283" r:id="rId18"/>
    <p:sldId id="272" r:id="rId19"/>
    <p:sldId id="273" r:id="rId20"/>
    <p:sldId id="294" r:id="rId21"/>
    <p:sldId id="274" r:id="rId22"/>
    <p:sldId id="275" r:id="rId23"/>
    <p:sldId id="293" r:id="rId24"/>
    <p:sldId id="295" r:id="rId25"/>
    <p:sldId id="276" r:id="rId26"/>
    <p:sldId id="282" r:id="rId27"/>
    <p:sldId id="292" r:id="rId28"/>
    <p:sldId id="289" r:id="rId29"/>
    <p:sldId id="296" r:id="rId30"/>
    <p:sldId id="284" r:id="rId31"/>
    <p:sldId id="277" r:id="rId32"/>
    <p:sldId id="279" r:id="rId33"/>
    <p:sldId id="280" r:id="rId34"/>
    <p:sldId id="260" r:id="rId35"/>
    <p:sldId id="281" r:id="rId36"/>
    <p:sldId id="263" r:id="rId37"/>
    <p:sldId id="278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4690E-DD1F-462F-99E2-9BFE831F6ED3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7FF4-DA5F-4203-B44C-330750F76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E9971-ACC9-4DB6-838F-569EFD59876D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66384-5FAA-4BE5-9610-5F29D2CF5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DED98-5635-4503-B8E9-50A2DFB0B309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4A9C8-2A40-4AE9-BEE0-3045B2E8E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2DD85-00A8-4F24-8722-2B0E383E60E0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A80F5-AC36-4E25-AC66-0246D1E66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ADD7A-0240-4AF3-8876-2774B89AB7E6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0AD78-6948-4152-95B8-4DB4FB111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CECC2-F92D-43AB-9BF1-CBA805B4866F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372A2-35D6-4A61-836F-43A1C9F75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3C4E9-35FD-43BC-9444-889803F211CD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3B45F-57A4-471F-879F-B8245C926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CAD4D-DE09-49F0-9C0A-D778D8DDB1B9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6AF25-54FE-4954-9792-CFDC6C171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66E4C-D8ED-40CC-A014-8B88EE5D819C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D4F4F-00A2-43B8-911C-952515F5F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5E2A4-8D6C-443F-BAFA-464201B5477A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63DC5-8251-490A-AB65-1AD5371C1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B0BD-816E-4258-AACB-93A749DEEA6D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10927-41EC-413A-B1BB-C5D76C341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8E1CF5-7A31-4415-9B9B-B7EDF0959420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C0DBF9-4363-4FCD-9C8F-DBB9FA8E2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42;&#1054;&#1044;&#1040;%20&#1059;&#1088;&#1086;&#1082;%20&#1057;&#1045;&#1052;&#1048;&#1053;&#1040;&#1056;%20&#1041;&#1091;&#1082;&#1083;&#1077;&#1090;%20&#1055;&#1088;&#1077;&#1079;&#1077;&#1085;&#1090;&#1072;&#1094;&#1080;&#1080;\&#1069;&#1082;&#1086;&#1083;&#1086;&#1075;&#1080;&#1103;%20&#1042;&#1054;&#1044;&#1040;\ochen_-trevozhnaya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49707" y="620688"/>
            <a:ext cx="8362930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ещё раз о воде.</a:t>
            </a:r>
          </a:p>
        </p:txBody>
      </p:sp>
      <p:pic>
        <p:nvPicPr>
          <p:cNvPr id="5" name="ochen_-trevozhna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advTm="435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97975" cy="6858000"/>
          </a:xfrm>
        </p:spPr>
      </p:pic>
    </p:spTree>
  </p:cSld>
  <p:clrMapOvr>
    <a:masterClrMapping/>
  </p:clrMapOvr>
  <p:transition advTm="465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414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3859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26988"/>
            <a:ext cx="9175750" cy="6884988"/>
          </a:xfrm>
          <a:noFill/>
        </p:spPr>
      </p:pic>
    </p:spTree>
  </p:cSld>
  <p:clrMapOvr>
    <a:masterClrMapping/>
  </p:clrMapOvr>
  <p:transition advTm="420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29713" cy="6858000"/>
          </a:xfrm>
          <a:noFill/>
        </p:spPr>
      </p:pic>
    </p:spTree>
  </p:cSld>
  <p:clrMapOvr>
    <a:masterClrMapping/>
  </p:clrMapOvr>
  <p:transition advTm="401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453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9050" y="0"/>
            <a:ext cx="9163050" cy="6858000"/>
          </a:xfrm>
          <a:noFill/>
        </p:spPr>
      </p:pic>
    </p:spTree>
  </p:cSld>
  <p:clrMapOvr>
    <a:masterClrMapping/>
  </p:clrMapOvr>
  <p:transition advTm="4907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1113" y="0"/>
            <a:ext cx="9155113" cy="6858000"/>
          </a:xfrm>
          <a:noFill/>
        </p:spPr>
      </p:pic>
    </p:spTree>
  </p:cSld>
  <p:clrMapOvr>
    <a:masterClrMapping/>
  </p:clrMapOvr>
  <p:transition advTm="4218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advTm="512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8763" cy="6858000"/>
          </a:xfrm>
          <a:noFill/>
        </p:spPr>
      </p:pic>
    </p:spTree>
  </p:cSld>
  <p:clrMapOvr>
    <a:masterClrMapping/>
  </p:clrMapOvr>
  <p:transition advTm="4703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8" name="Picture 2" descr="http://online.wsj.com/media/042910pod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484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3338" y="0"/>
            <a:ext cx="9177338" cy="6858000"/>
          </a:xfrm>
          <a:noFill/>
        </p:spPr>
      </p:pic>
    </p:spTree>
  </p:cSld>
  <p:clrMapOvr>
    <a:masterClrMapping/>
  </p:clrMapOvr>
  <p:transition advTm="4953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88" y="0"/>
            <a:ext cx="9194800" cy="6858000"/>
          </a:xfrm>
          <a:noFill/>
        </p:spPr>
      </p:pic>
    </p:spTree>
  </p:cSld>
  <p:clrMapOvr>
    <a:masterClrMapping/>
  </p:clrMapOvr>
  <p:transition advTm="4125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80" name="Picture 2" descr="http://illustr.com/wp-content/uploads/2010/05/o01_23334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9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234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4" name="Picture 2" descr="http://autumnmyst.files.wordpress.com/2009/03/r348842_1596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594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8" y="0"/>
            <a:ext cx="9139237" cy="6858000"/>
          </a:xfrm>
          <a:noFill/>
        </p:spPr>
      </p:pic>
    </p:spTree>
  </p:cSld>
  <p:clrMapOvr>
    <a:masterClrMapping/>
  </p:clrMapOvr>
  <p:transition advTm="4469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advTm="475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6" name="Picture 2" descr="http://friends.kz/uploads/posts/2013-08/1375432453_s_t14_rtx124i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89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875"/>
            <a:ext cx="9177338" cy="6842125"/>
          </a:xfrm>
          <a:noFill/>
        </p:spPr>
      </p:pic>
    </p:spTree>
  </p:cSld>
  <p:clrMapOvr>
    <a:masterClrMapping/>
  </p:clrMapOvr>
  <p:transition advTm="4859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4" name="Picture 2" descr="http://media3.washingtonpost.com/wp-srv/photo/gallery/100527/GAL-10May27-4698/media/PHO-10May27-227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67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50" y="3175"/>
            <a:ext cx="9144000" cy="6854825"/>
          </a:xfrm>
          <a:noFill/>
        </p:spPr>
      </p:pic>
    </p:spTree>
  </p:cSld>
  <p:clrMapOvr>
    <a:masterClrMapping/>
  </p:clrMapOvr>
  <p:transition advTm="4625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5"/>
            <a:ext cx="9172575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234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32888" cy="6858000"/>
          </a:xfrm>
          <a:noFill/>
        </p:spPr>
      </p:pic>
    </p:spTree>
  </p:cSld>
  <p:clrMapOvr>
    <a:masterClrMapping/>
  </p:clrMapOvr>
  <p:transition advTm="4438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advTm="4219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6350"/>
            <a:ext cx="9148763" cy="6864350"/>
          </a:xfrm>
          <a:noFill/>
        </p:spPr>
      </p:pic>
    </p:spTree>
  </p:cSld>
  <p:clrMapOvr>
    <a:masterClrMapping/>
  </p:clrMapOvr>
  <p:transition advTm="4937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78925" cy="6858000"/>
          </a:xfrm>
          <a:noFill/>
        </p:spPr>
      </p:pic>
    </p:spTree>
  </p:cSld>
  <p:clrMapOvr>
    <a:masterClrMapping/>
  </p:clrMapOvr>
  <p:transition advTm="4922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26988"/>
            <a:ext cx="9144000" cy="6884988"/>
          </a:xfrm>
          <a:noFill/>
        </p:spPr>
      </p:pic>
    </p:spTree>
  </p:cSld>
  <p:clrMapOvr>
    <a:masterClrMapping/>
  </p:clrMapOvr>
  <p:transition advTm="4594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advTm="4562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11113"/>
            <a:ext cx="9199563" cy="6869113"/>
          </a:xfrm>
          <a:noFill/>
        </p:spPr>
      </p:pic>
    </p:spTree>
  </p:cSld>
  <p:clrMapOvr>
    <a:masterClrMapping/>
  </p:clrMapOvr>
  <p:transition advTm="1031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4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64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3813" y="0"/>
            <a:ext cx="9167813" cy="6858000"/>
          </a:xfrm>
          <a:noFill/>
        </p:spPr>
      </p:pic>
    </p:spTree>
  </p:cSld>
  <p:clrMapOvr>
    <a:masterClrMapping/>
  </p:clrMapOvr>
  <p:transition advTm="465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6" name="Picture 2" descr="http://bigpicture.ru/wp-content/uploads/2011/04/o16_04017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62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20" name="Picture 2" descr="http://img12.nnm.ru/6/4/3/d/0/43bbbdd669bcb431ba5cd88dc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53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88450" cy="6858000"/>
          </a:xfrm>
          <a:noFill/>
        </p:spPr>
      </p:pic>
    </p:spTree>
  </p:cSld>
  <p:clrMapOvr>
    <a:masterClrMapping/>
  </p:clrMapOvr>
  <p:transition advTm="4578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6</Words>
  <Application>Microsoft Office PowerPoint</Application>
  <PresentationFormat>Экран (4:3)</PresentationFormat>
  <Paragraphs>1</Paragraphs>
  <Slides>37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33</cp:revision>
  <dcterms:created xsi:type="dcterms:W3CDTF">2013-03-22T17:16:24Z</dcterms:created>
  <dcterms:modified xsi:type="dcterms:W3CDTF">2013-11-24T13:53:13Z</dcterms:modified>
</cp:coreProperties>
</file>