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9" r:id="rId3"/>
    <p:sldId id="277" r:id="rId4"/>
    <p:sldId id="278" r:id="rId5"/>
    <p:sldId id="283" r:id="rId6"/>
    <p:sldId id="281" r:id="rId7"/>
    <p:sldId id="285" r:id="rId8"/>
    <p:sldId id="296" r:id="rId9"/>
    <p:sldId id="298" r:id="rId10"/>
    <p:sldId id="299" r:id="rId11"/>
    <p:sldId id="300" r:id="rId12"/>
    <p:sldId id="304" r:id="rId13"/>
    <p:sldId id="309" r:id="rId14"/>
    <p:sldId id="31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EF3E-9B61-4186-972B-FF47421D2B2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96B1-6014-4CED-A5E2-30ABD5505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EF3E-9B61-4186-972B-FF47421D2B2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96B1-6014-4CED-A5E2-30ABD5505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EF3E-9B61-4186-972B-FF47421D2B2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96B1-6014-4CED-A5E2-30ABD5505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EF3E-9B61-4186-972B-FF47421D2B2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96B1-6014-4CED-A5E2-30ABD5505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EF3E-9B61-4186-972B-FF47421D2B2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96B1-6014-4CED-A5E2-30ABD5505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EF3E-9B61-4186-972B-FF47421D2B2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96B1-6014-4CED-A5E2-30ABD5505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EF3E-9B61-4186-972B-FF47421D2B2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96B1-6014-4CED-A5E2-30ABD5505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EF3E-9B61-4186-972B-FF47421D2B2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96B1-6014-4CED-A5E2-30ABD5505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EF3E-9B61-4186-972B-FF47421D2B2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96B1-6014-4CED-A5E2-30ABD5505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EF3E-9B61-4186-972B-FF47421D2B2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96B1-6014-4CED-A5E2-30ABD5505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EF3E-9B61-4186-972B-FF47421D2B2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96B1-6014-4CED-A5E2-30ABD5505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7EF3E-9B61-4186-972B-FF47421D2B2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096B1-6014-4CED-A5E2-30ABD5505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0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51721" y="260648"/>
            <a:ext cx="726558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</a:p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нерукотворный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http://www.fso-sa.com.pl/en-GB/files/baza_zdjec/tlocznia/T%C5%82oczni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http://mosaica.ru/sites/default/files/news/preview/2011/10/12/mars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http://www.worldtemples.ru/images/stories/photo3/64kizh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http://www.ug-otdih.ru/files/image/345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01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2796" y="1844824"/>
            <a:ext cx="8698408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Удивительные </a:t>
            </a:r>
          </a:p>
          <a:p>
            <a:pPr algn="ctr"/>
            <a:r>
              <a:rPr lang="ru-RU" sz="9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</a:t>
            </a:r>
          </a:p>
          <a:p>
            <a:pPr algn="ctr"/>
            <a:r>
              <a:rPr lang="ru-RU" sz="9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воды</a:t>
            </a:r>
            <a:endParaRPr lang="ru-RU" sz="9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3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lub.foto.ru/gallery/images/photo/2004/10/13/292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1119" y="260648"/>
            <a:ext cx="85479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 рукотворный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://www.aidangallery.ru/images/editor/series/rozanov/Factory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</Words>
  <Application>Microsoft Office PowerPoint</Application>
  <PresentationFormat>Экран (4:3)</PresentationFormat>
  <Paragraphs>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Russia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</dc:title>
  <dc:creator>Администратор</dc:creator>
  <cp:lastModifiedBy>1</cp:lastModifiedBy>
  <cp:revision>58</cp:revision>
  <dcterms:created xsi:type="dcterms:W3CDTF">2013-03-23T16:46:42Z</dcterms:created>
  <dcterms:modified xsi:type="dcterms:W3CDTF">2015-01-30T19:00:56Z</dcterms:modified>
</cp:coreProperties>
</file>