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9" r:id="rId12"/>
    <p:sldId id="301" r:id="rId13"/>
    <p:sldId id="300" r:id="rId14"/>
    <p:sldId id="302" r:id="rId15"/>
    <p:sldId id="265" r:id="rId16"/>
    <p:sldId id="266" r:id="rId17"/>
    <p:sldId id="270" r:id="rId18"/>
    <p:sldId id="271" r:id="rId19"/>
    <p:sldId id="30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0E607B-57A1-4390-B8EB-8FFBB4F7733D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Рубцовск Алтайский край.Войнова Т.А.МБОУ КСОШ2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4CEB97-E16A-41E3-A4C6-B2A54C92A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3A0E5B-3781-4DC8-B6FF-BEA68915D746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Рубцовск Алтайский край.Войнова Т.А.МБОУ КСОШ2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13FA1C-C2A6-4F1F-BB99-569FE3254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Рубцовск Алтайский край.Войнова Т.А.МБОУ КСОШ2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55FE57-6CF5-4661-9B56-8A0BCD9F041C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437A-077B-4456-A11E-503E69E6E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AE99-3FE2-4A1B-9754-A219E5C7EB11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7943-5678-486F-B5C9-88E856A9D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FF42-41B4-4F7C-83DD-72A6A73B2A48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3A49-DFE2-433B-9902-EBA414362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F7A0D-56E1-4454-B488-8C4F4778B9E1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58DB-2CE9-4E57-ACD2-063589976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B6D3-50FB-4159-AC3B-4B8B357DBB0E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9866-B912-4F46-BADD-40FC13A85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38413B-5217-43F4-BEAC-07CBA209C538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60FF-FECA-4C75-9D53-9F36776D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5D80-69DC-48DA-911D-1070E4583E67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9803-23B6-44E8-B7FB-E7B64FC82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8781-3CD7-49D8-B240-4D6A3E8E2B57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B910-223D-4A33-AEAE-FEC2A411D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EBE1-01C8-4A0E-AF83-0CE4882D4ED1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7251-5B1E-48F1-A95A-97A09EC53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4488-0AAF-4F77-B9FA-EB6059547CAF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D964-B89D-49A6-ACC6-E2D1C605D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12D1-1A8B-4F06-BF0A-7E0B7E297EBD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BCD3-97E1-4313-AC90-DC8295205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5902FA-171B-4137-957F-A0E9E35FB35C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6319-59F6-4305-8CF1-97A6EB7D1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C5398A-D9A3-49E6-BF21-09F870DAFBD2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F8ED7B-C603-4F4F-A391-18619CB7E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3" r:id="rId2"/>
    <p:sldLayoutId id="2147483962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63" r:id="rId9"/>
    <p:sldLayoutId id="2147483959" r:id="rId10"/>
    <p:sldLayoutId id="2147483960" r:id="rId11"/>
    <p:sldLayoutId id="214748396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&#1060;&#1072;&#1081;&#1083;.gmb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1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000250"/>
            <a:ext cx="7929562" cy="4143375"/>
          </a:xfrm>
        </p:spPr>
        <p:txBody>
          <a:bodyPr/>
          <a:lstStyle/>
          <a:p>
            <a:pPr marR="0" algn="l" eaLnBrk="1" hangingPunct="1"/>
            <a:r>
              <a:rPr lang="ru-RU" sz="4400" smtClean="0"/>
              <a:t>Я и туча, и туман, </a:t>
            </a:r>
            <a:br>
              <a:rPr lang="ru-RU" sz="4400" smtClean="0"/>
            </a:br>
            <a:r>
              <a:rPr lang="ru-RU" sz="4400" smtClean="0"/>
              <a:t>И ручей, и океан, </a:t>
            </a:r>
            <a:br>
              <a:rPr lang="ru-RU" sz="4400" smtClean="0"/>
            </a:br>
            <a:r>
              <a:rPr lang="ru-RU" sz="4400" smtClean="0"/>
              <a:t>И летаю, и бегу, </a:t>
            </a:r>
            <a:br>
              <a:rPr lang="ru-RU" sz="4400" smtClean="0"/>
            </a:br>
            <a:r>
              <a:rPr lang="ru-RU" sz="4400" smtClean="0"/>
              <a:t>И стеклянной быть могу!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Содержание воды в организме человека</a:t>
            </a:r>
            <a:endParaRPr lang="ru-RU" dirty="0"/>
          </a:p>
        </p:txBody>
      </p:sp>
      <p:graphicFrame>
        <p:nvGraphicFramePr>
          <p:cNvPr id="13315" name="Содержимое 5"/>
          <p:cNvGraphicFramePr>
            <a:graphicFrameLocks noGrp="1"/>
          </p:cNvGraphicFramePr>
          <p:nvPr>
            <p:ph idx="1"/>
          </p:nvPr>
        </p:nvGraphicFramePr>
        <p:xfrm>
          <a:off x="482600" y="2000250"/>
          <a:ext cx="8121650" cy="4238625"/>
        </p:xfrm>
        <a:graphic>
          <a:graphicData uri="http://schemas.openxmlformats.org/presentationml/2006/ole">
            <p:oleObj spid="_x0000_s1026" name="Диаграмма" r:id="rId3" imgW="8267749" imgH="4314888" progId="Excel.Chart.8">
              <p:embed/>
            </p:oleObj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OleChart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500063"/>
            <a:ext cx="7943850" cy="1347787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Мы на 70% состоим из воды!</a:t>
            </a:r>
            <a:endParaRPr lang="ru-RU" sz="4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сканирование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37388" y="1928813"/>
            <a:ext cx="2106612" cy="4389437"/>
          </a:xfrm>
          <a:ln w="57150">
            <a:solidFill>
              <a:schemeClr val="tx1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785813" y="2413000"/>
            <a:ext cx="45005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Без воды человек может прожить только 3 дня.</a:t>
            </a:r>
            <a:r>
              <a:rPr lang="ru-RU" sz="2400">
                <a:solidFill>
                  <a:srgbClr val="333399"/>
                </a:solidFill>
              </a:rPr>
              <a:t> </a:t>
            </a:r>
            <a:r>
              <a:rPr lang="ru-RU" sz="2400"/>
              <a:t>Обезвоживание организма </a:t>
            </a:r>
          </a:p>
          <a:p>
            <a:r>
              <a:rPr lang="ru-RU" sz="2400" b="1"/>
              <a:t>на</a:t>
            </a:r>
            <a:r>
              <a:rPr lang="ru-RU" sz="2400"/>
              <a:t> </a:t>
            </a:r>
            <a:r>
              <a:rPr lang="ru-RU" sz="2400" b="1"/>
              <a:t>12 – 15 % </a:t>
            </a:r>
            <a:r>
              <a:rPr lang="ru-RU" sz="2400"/>
              <a:t>приводит к нарушению обмена веществ,</a:t>
            </a:r>
          </a:p>
          <a:p>
            <a:r>
              <a:rPr lang="ru-RU" sz="2400"/>
              <a:t>а потеря </a:t>
            </a:r>
            <a:r>
              <a:rPr lang="ru-RU" sz="2400" b="1"/>
              <a:t>до 25 % </a:t>
            </a:r>
            <a:r>
              <a:rPr lang="ru-RU" sz="2400"/>
              <a:t>воды – </a:t>
            </a:r>
          </a:p>
          <a:p>
            <a:r>
              <a:rPr lang="ru-RU" sz="2400"/>
              <a:t>к гибели организма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143000" y="571500"/>
            <a:ext cx="6786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/>
              <a:t>Температура кипения воды равна  ста градусам по  Цельсию(при нормальном атмосферном давлении, которое равно 101 кПа(760мм рт. ст ). </a:t>
            </a:r>
          </a:p>
        </p:txBody>
      </p:sp>
      <p:sp>
        <p:nvSpPr>
          <p:cNvPr id="17411" name="AutoShape 2" descr="Личный сайт учителя физики Юдина А.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AutoShape 4" descr="Личный сайт учителя физики Юдина А.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3" name="Picture 5" descr="C:\Users\Admin\Documents\3-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2071688"/>
            <a:ext cx="58578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214423"/>
            <a:ext cx="8286809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Проблема: Какова температура кипения воды при данном давлении атмосферы?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248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Гипотеза: температура кипения воды из различных источников разная.</a:t>
            </a:r>
            <a:endParaRPr lang="ru-RU" dirty="0"/>
          </a:p>
        </p:txBody>
      </p:sp>
      <p:pic>
        <p:nvPicPr>
          <p:cNvPr id="19459" name="Picture 5" descr="C:\Users\Admin\Documents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2825" y="3571875"/>
            <a:ext cx="35607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Практическая работа</a:t>
            </a:r>
          </a:p>
        </p:txBody>
      </p:sp>
      <p:pic>
        <p:nvPicPr>
          <p:cNvPr id="14339" name="Содержимое 3" descr="96686153_large_karti__2_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213" y="1935163"/>
            <a:ext cx="3457575" cy="438943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Техника безопасности</a:t>
            </a:r>
          </a:p>
        </p:txBody>
      </p:sp>
      <p:pic>
        <p:nvPicPr>
          <p:cNvPr id="15363" name="Содержимое 3" descr="8634.detailed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87513" y="1935163"/>
            <a:ext cx="5768975" cy="438943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 action="ppaction://hlinkfile"/>
              </a:rPr>
              <a:t>Температура кипения воды</a:t>
            </a:r>
            <a:endParaRPr lang="ru-RU" smtClean="0"/>
          </a:p>
        </p:txBody>
      </p:sp>
      <p:pic>
        <p:nvPicPr>
          <p:cNvPr id="4" name="Содержимое 3" descr="4289042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 action="ppaction://hlinkfile"/>
              </a:rPr>
              <a:t>Память воды</a:t>
            </a:r>
            <a:endParaRPr lang="ru-RU" smtClean="0"/>
          </a:p>
        </p:txBody>
      </p:sp>
      <p:pic>
        <p:nvPicPr>
          <p:cNvPr id="23555" name="Содержимое 4" descr="img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Рефлексия: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Что нового вы узнали на занятии?</a:t>
            </a:r>
          </a:p>
          <a:p>
            <a:r>
              <a:rPr lang="ru-RU" smtClean="0"/>
              <a:t> </a:t>
            </a:r>
          </a:p>
          <a:p>
            <a:r>
              <a:rPr lang="ru-RU" smtClean="0"/>
              <a:t>Какое свойство воды вас удивило?</a:t>
            </a:r>
          </a:p>
          <a:p>
            <a:r>
              <a:rPr lang="ru-RU" smtClean="0"/>
              <a:t> </a:t>
            </a:r>
          </a:p>
          <a:p>
            <a:r>
              <a:rPr lang="ru-RU" smtClean="0"/>
              <a:t>Как бы вы оценили свою работу на занятии? (оценивание проводится поднятием смайликов).</a:t>
            </a:r>
          </a:p>
          <a:p>
            <a:r>
              <a:rPr lang="ru-RU" smtClean="0"/>
              <a:t>Как вы оцениваете сегодняшнее занятие?</a:t>
            </a:r>
          </a:p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Свойства воды.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Admin\Desktop\Новая папка\занятие свойства воды\Новая презентация\102096297_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214563"/>
            <a:ext cx="54038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4801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тихим озером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spd="slow" advClick="0" advTm="2000">
    <p:split/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3011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23622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4035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111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5059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1152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64801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бурным водопадом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2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37862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Многие люди поразительно слепы и, не тренируя свою наблюдательность, лишают себя возможности увидеть множество интересных вещей…</a:t>
            </a:r>
            <a:endParaRPr lang="ru-RU" sz="40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929188"/>
            <a:ext cx="7772400" cy="1509712"/>
          </a:xfrm>
        </p:spPr>
        <p:txBody>
          <a:bodyPr/>
          <a:lstStyle/>
          <a:p>
            <a:pPr algn="r" eaLnBrk="1" hangingPunct="1"/>
            <a:r>
              <a:rPr lang="ru-RU" smtClean="0"/>
              <a:t>А. Ваксберг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aterfall_01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4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23850" y="5572125"/>
            <a:ext cx="64801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легким облаком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4" descr="15"/>
          <p:cNvPicPr>
            <a:picLocks noChangeAspect="1" noChangeArrowheads="1"/>
          </p:cNvPicPr>
          <p:nvPr/>
        </p:nvPicPr>
        <p:blipFill>
          <a:blip r:embed="rId2" cstate="email"/>
          <a:srcRect b="7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4801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тяжелым айсбергом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4" descr="16"/>
          <p:cNvPicPr>
            <a:picLocks noChangeAspect="1" noChangeArrowheads="1"/>
          </p:cNvPicPr>
          <p:nvPr/>
        </p:nvPicPr>
        <p:blipFill>
          <a:blip r:embed="rId2" cstate="email"/>
          <a:srcRect b="6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04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64801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медленной речушкой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4" descr="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920038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быстрой горной рекой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60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Цунами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Какой может быть вода?</a:t>
            </a:r>
          </a:p>
        </p:txBody>
      </p:sp>
      <p:pic>
        <p:nvPicPr>
          <p:cNvPr id="10" name="Содержимое 9" descr="432632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66850" y="1935163"/>
            <a:ext cx="6210300" cy="438943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4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3352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Океаном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350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2" name="Picture 4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158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10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0" name="Picture 4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3"/>
          <p:cNvSpPr>
            <a:spLocks noChangeArrowheads="1"/>
          </p:cNvSpPr>
          <p:nvPr/>
        </p:nvSpPr>
        <p:spPr bwMode="auto">
          <a:xfrm>
            <a:off x="428625" y="1214438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Безгранично многообразие жизни. Она всюду на нашей планете. Но жизнь есть только там, где есть вода. Нет живого существа, если нет воды. </a:t>
            </a:r>
            <a:r>
              <a:rPr lang="ru-RU" sz="3600" b="1" i="1"/>
              <a:t>Игорь Васильевич   </a:t>
            </a:r>
          </a:p>
          <a:p>
            <a:r>
              <a:rPr lang="ru-RU" sz="3600" b="1" i="1"/>
              <a:t>                  Петрянов - Соколов</a:t>
            </a:r>
            <a:endParaRPr lang="ru-RU" sz="3600"/>
          </a:p>
        </p:txBody>
      </p:sp>
      <p:sp>
        <p:nvSpPr>
          <p:cNvPr id="4" name="Прямоугольник 3"/>
          <p:cNvSpPr/>
          <p:nvPr/>
        </p:nvSpPr>
        <p:spPr>
          <a:xfrm>
            <a:off x="199775" y="285728"/>
            <a:ext cx="84960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воду!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Новая папка\занятие свойства воды\Новая презентация\7361bffc2bfd9efcbf652e56f5f9d23c.altai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357188"/>
            <a:ext cx="1828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Admin\Desktop\Новая папка\занятие свойства воды\Новая презентация\229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642938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Admin\Desktop\Новая папка\занятие свойства воды\Новая презентация\90881_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38" y="26431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Admin\Desktop\Новая папка\занятие свойства воды\Новая презентация\102096297_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2786063"/>
            <a:ext cx="178593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Admin\Desktop\Новая папка\занятие свойства воды\Новая презентация\111313683_tuman_i_bolshe_nicheg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4786313"/>
            <a:ext cx="192881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Admin\Desktop\Новая папка\занятие свойства воды\Новая презентация\GlobalWarming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88" y="3857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Users\Admin\Desktop\Новая папка\занятие свойства воды\Новая презентация\lHufwQcYRrc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8" y="178593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:\Users\Admin\Desktop\Новая папка\занятие свойства воды\Новая презентация\snow-fake-tutte-le-notizie-sommerse-dalla-nev-L-oTLPRx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63" y="4786313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 rot="7155402">
            <a:off x="2820987" y="2578101"/>
            <a:ext cx="785813" cy="1033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9106736">
            <a:off x="3863975" y="1779588"/>
            <a:ext cx="785813" cy="828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2812310">
            <a:off x="5511800" y="1797050"/>
            <a:ext cx="785813" cy="75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6052345" y="2948781"/>
            <a:ext cx="785812" cy="1031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901553">
            <a:off x="5540375" y="4217988"/>
            <a:ext cx="785813" cy="668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185213">
            <a:off x="4132263" y="4332288"/>
            <a:ext cx="785812" cy="517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4438220">
            <a:off x="2783682" y="3647281"/>
            <a:ext cx="785812" cy="1031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3214686"/>
            <a:ext cx="9573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Пар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1643050"/>
            <a:ext cx="11404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Град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1857364"/>
            <a:ext cx="9621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Лёд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768" y="4071942"/>
            <a:ext cx="11535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Роса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6143644"/>
            <a:ext cx="11288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Снег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6072206"/>
            <a:ext cx="14150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Туман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5286388"/>
            <a:ext cx="202593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Мировой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океан</a:t>
            </a: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 tmFilter="0, 0; .2, .5; .8, .5; 1, 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00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Где встречается вода?</a:t>
            </a:r>
            <a:endParaRPr lang="ru-RU" dirty="0"/>
          </a:p>
        </p:txBody>
      </p:sp>
      <p:pic>
        <p:nvPicPr>
          <p:cNvPr id="6" name="Содержимое 9" descr="432632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6850" y="1935163"/>
            <a:ext cx="62103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Алтайский край</a:t>
            </a:r>
            <a:endParaRPr lang="ru-RU" dirty="0"/>
          </a:p>
        </p:txBody>
      </p:sp>
      <p:pic>
        <p:nvPicPr>
          <p:cNvPr id="15362" name="Picture 2" descr="C:\Users\Admin\Desktop\Новая папка\занятие свойства воды\Новая презентация\озеро Горькое Егорьевский район Алтайский кра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857375"/>
            <a:ext cx="26765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Admin\Desktop\Новая папка\занятие свойства воды\Новая презентация\река Алей Алтайский кра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17859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Admin\Desktop\Новая папка\занятие свойства воды\Новая презентация\0c20c90f97cf2a35cbddbdff5b45f6e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3857625"/>
            <a:ext cx="27654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786188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Озёра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58000" y="3786188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Реки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14813" y="6000750"/>
            <a:ext cx="1157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Родники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85938" y="600075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Озеро Горькое Егорьевский район Алтайского края</a:t>
            </a:r>
            <a:endParaRPr lang="ru-RU"/>
          </a:p>
        </p:txBody>
      </p:sp>
      <p:pic>
        <p:nvPicPr>
          <p:cNvPr id="10" name="Picture 2" descr="C:\Users\Admin\Desktop\Новая папка\занятие свойства воды\Новая презентация\озеро Горькое Егорьевский район Алтайский кра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0" y="1785938"/>
            <a:ext cx="614362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Admin\Desktop\Новая папка\занятие свойства воды\Новая презентация\река Алей Алтайский край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50" y="1785938"/>
            <a:ext cx="5357813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Admin\Desktop\Новая папка\занятие свойства воды\Новая презентация\0c20c90f97cf2a35cbddbdff5b45f6e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75" y="1785938"/>
            <a:ext cx="550068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214688" y="6000750"/>
            <a:ext cx="3230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Река Алей Алтайский край</a:t>
            </a:r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Российская Федерация</a:t>
            </a:r>
            <a:endParaRPr lang="ru-RU" dirty="0"/>
          </a:p>
        </p:txBody>
      </p:sp>
      <p:pic>
        <p:nvPicPr>
          <p:cNvPr id="16386" name="Picture 2" descr="C:\Users\Admin\Desktop\Новая папка\занятие свойства воды\Новая презентация\Азовское мор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928813"/>
            <a:ext cx="2897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Admin\Desktop\Новая папка\занятие свойства воды\Новая презентация\Водопад Илья Муромец остров Итуру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4988" y="18573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Admin\Desktop\Новая папка\занятие свойства воды\Новая презентация\Океан Росс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45005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Admin\Desktop\Новая папка\занятие свойства воды\Новая презентация\Гора Белуха и Аккемский ледн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435768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071688" y="3929063"/>
            <a:ext cx="79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Моря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500813" y="4071938"/>
            <a:ext cx="1387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Водопады</a:t>
            </a:r>
            <a:endParaRPr lang="ru-RU"/>
          </a:p>
        </p:txBody>
      </p:sp>
      <p:sp>
        <p:nvSpPr>
          <p:cNvPr id="11273" name="Прямоугольник 8"/>
          <p:cNvSpPr>
            <a:spLocks noChangeArrowheads="1"/>
          </p:cNvSpPr>
          <p:nvPr/>
        </p:nvSpPr>
        <p:spPr bwMode="auto">
          <a:xfrm>
            <a:off x="1785938" y="6357938"/>
            <a:ext cx="1160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Ледники</a:t>
            </a:r>
            <a:endParaRPr lang="ru-RU"/>
          </a:p>
        </p:txBody>
      </p:sp>
      <p:sp>
        <p:nvSpPr>
          <p:cNvPr id="11274" name="Прямоугольник 9"/>
          <p:cNvSpPr>
            <a:spLocks noChangeArrowheads="1"/>
          </p:cNvSpPr>
          <p:nvPr/>
        </p:nvSpPr>
        <p:spPr bwMode="auto">
          <a:xfrm>
            <a:off x="6500813" y="6215063"/>
            <a:ext cx="87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Океан</a:t>
            </a:r>
            <a:endParaRPr lang="ru-RU"/>
          </a:p>
        </p:txBody>
      </p:sp>
      <p:pic>
        <p:nvPicPr>
          <p:cNvPr id="11" name="Picture 2" descr="C:\Users\Admin\Desktop\Новая папка\занятие свойства воды\Новая презентация\Азовское море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63" y="1785938"/>
            <a:ext cx="650081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Admin\Desktop\Новая папка\занятие свойства воды\Новая презентация\Водопад Илья Муромец остров Итуруп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50" y="207168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Admin\Desktop\Новая папка\занятие свойства воды\Новая презентация\Гора Белуха и Аккемский ледник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88" y="192881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Admin\Desktop\Новая папка\занятие свойства воды\Новая презентация\Океан Россия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00250" y="1928813"/>
            <a:ext cx="57864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857625" y="6286500"/>
            <a:ext cx="189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Азовское море</a:t>
            </a:r>
            <a:endParaRPr 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643188" y="6286500"/>
            <a:ext cx="469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Водопад Илья Муромец остров Итуруп</a:t>
            </a: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786063" y="6286500"/>
            <a:ext cx="3973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Гора Белуха и Аккемский ледник</a:t>
            </a:r>
            <a:endParaRPr lang="ru-RU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857375" y="6286500"/>
            <a:ext cx="631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Авачинская бухта полуостров Камчатка  Тихий океан</a:t>
            </a: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273" grpId="0"/>
      <p:bldP spid="11274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Содержание воды в продуктах питания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229600" cy="515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857388"/>
                <a:gridCol w="2500330"/>
                <a:gridCol w="1585866"/>
              </a:tblGrid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Продукт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Содержание воды,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Продукт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Содержание воды,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Огурцы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Киви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83,2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Помидоры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Творог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81,3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Редиска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Виноград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81,1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Перец сладкий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92,3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Картофель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77,8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Капуста</a:t>
                      </a:r>
                      <a:r>
                        <a:rPr lang="ru-RU" sz="1600" baseline="0" dirty="0" smtClean="0"/>
                        <a:t> кольраби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Свинина (филе)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74,8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Шпинат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Бананы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73,9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Грибы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Говядина (филе)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73,4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Арбуз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Колбаса</a:t>
                      </a:r>
                      <a:r>
                        <a:rPr lang="ru-RU" sz="1600" baseline="0" dirty="0" smtClean="0"/>
                        <a:t> варёная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70,3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Клубника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89,5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Авокадо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Морковь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88,2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Сосиски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58,8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Персики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87,3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Сыр </a:t>
                      </a:r>
                      <a:r>
                        <a:rPr lang="ru-RU" sz="1600" dirty="0" err="1" smtClean="0"/>
                        <a:t>Камамбер</a:t>
                      </a:r>
                      <a:r>
                        <a:rPr lang="ru-RU" sz="1600" dirty="0" smtClean="0"/>
                        <a:t> (50%)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Дыня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Сыр </a:t>
                      </a:r>
                      <a:r>
                        <a:rPr lang="ru-RU" sz="1600" dirty="0" err="1" smtClean="0"/>
                        <a:t>Эдамер</a:t>
                      </a:r>
                      <a:r>
                        <a:rPr lang="ru-RU" sz="1600" dirty="0" smtClean="0"/>
                        <a:t> (40%)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44,8</a:t>
                      </a:r>
                      <a:endParaRPr lang="ru-RU" sz="1600" dirty="0"/>
                    </a:p>
                  </a:txBody>
                  <a:tcPr/>
                </a:tc>
              </a:tr>
              <a:tr h="35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Яблоки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Колбаса салями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Войнова Т.А. МБОУ КСОШ2  Рубцовск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1263</TotalTime>
  <Words>600</Words>
  <Application>Microsoft Office PowerPoint</Application>
  <PresentationFormat>Экран (4:3)</PresentationFormat>
  <Paragraphs>164</Paragraphs>
  <Slides>45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Constantia</vt:lpstr>
      <vt:lpstr>Wingdings 2</vt:lpstr>
      <vt:lpstr>Times New Roman</vt:lpstr>
      <vt:lpstr>Поток</vt:lpstr>
      <vt:lpstr>Диаграмма Microsoft Office Excel</vt:lpstr>
      <vt:lpstr>Вода</vt:lpstr>
      <vt:lpstr>Свойства воды.</vt:lpstr>
      <vt:lpstr>Многие люди поразительно слепы и, не тренируя свою наблюдательность, лишают себя возможности увидеть множество интересных вещей…</vt:lpstr>
      <vt:lpstr>Какой может быть вода?</vt:lpstr>
      <vt:lpstr>Слайд 5</vt:lpstr>
      <vt:lpstr>Где встречается вода?</vt:lpstr>
      <vt:lpstr>Алтайский край</vt:lpstr>
      <vt:lpstr>Российская Федерация</vt:lpstr>
      <vt:lpstr>Содержание воды в продуктах питания</vt:lpstr>
      <vt:lpstr>Содержание воды в организме человека</vt:lpstr>
      <vt:lpstr>Мы на 70% состоим из воды!</vt:lpstr>
      <vt:lpstr>Слайд 12</vt:lpstr>
      <vt:lpstr>Слайд 13</vt:lpstr>
      <vt:lpstr>Гипотеза: температура кипения воды из различных источников разная.</vt:lpstr>
      <vt:lpstr>Практическая работа</vt:lpstr>
      <vt:lpstr>Техника безопасности</vt:lpstr>
      <vt:lpstr>Температура кипения воды</vt:lpstr>
      <vt:lpstr>Память воды</vt:lpstr>
      <vt:lpstr>Рефлексия: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98</cp:revision>
  <dcterms:created xsi:type="dcterms:W3CDTF">2014-12-29T01:08:15Z</dcterms:created>
  <dcterms:modified xsi:type="dcterms:W3CDTF">2015-03-17T15:37:16Z</dcterms:modified>
</cp:coreProperties>
</file>