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B2F5-7DA2-448B-BBA0-68D31A19E87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EBFBB-F8DB-46C2-A065-F4E070A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69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BFBB-F8DB-46C2-A065-F4E070ABE72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5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EBFBB-F8DB-46C2-A065-F4E070ABE7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8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5202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Органы покрытосеменного (цветкового) растения</a:t>
            </a:r>
            <a:endParaRPr lang="ru-RU" sz="5400" b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5" y="3140968"/>
            <a:ext cx="4136965" cy="310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068022" cy="305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97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B050"/>
                </a:solidFill>
              </a:rPr>
              <a:t>Задание:</a:t>
            </a:r>
            <a:endParaRPr lang="ru-RU" b="1" u="sng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Char char="§"/>
            </a:pPr>
            <a:r>
              <a:rPr lang="ru-RU" b="1" dirty="0">
                <a:solidFill>
                  <a:srgbClr val="00B050"/>
                </a:solidFill>
              </a:rPr>
              <a:t>Рассмотрите гербарный материал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ru-RU" b="1" dirty="0">
                <a:solidFill>
                  <a:srgbClr val="00B050"/>
                </a:solidFill>
              </a:rPr>
              <a:t>Найдите органы цветкового растения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85213"/>
            <a:ext cx="5256584" cy="394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Спасибо за урок!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367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14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Вопросы: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1296144"/>
          </a:xfrm>
        </p:spPr>
        <p:txBody>
          <a:bodyPr>
            <a:noAutofit/>
          </a:bodyPr>
          <a:lstStyle/>
          <a:p>
            <a:pPr marL="609600" indent="-609600">
              <a:buFont typeface="Wingdings" pitchFamily="2" charset="2"/>
              <a:buChar char="§"/>
            </a:pPr>
            <a:r>
              <a:rPr lang="ru-RU" b="1" dirty="0">
                <a:solidFill>
                  <a:srgbClr val="00B050"/>
                </a:solidFill>
              </a:rPr>
              <a:t>Какие растения называются цветковыми?</a:t>
            </a:r>
          </a:p>
          <a:p>
            <a:pPr marL="609600" indent="-609600">
              <a:buFont typeface="Wingdings" pitchFamily="2" charset="2"/>
              <a:buChar char="§"/>
            </a:pPr>
            <a:r>
              <a:rPr lang="ru-RU" b="1" dirty="0">
                <a:solidFill>
                  <a:srgbClr val="00B050"/>
                </a:solidFill>
              </a:rPr>
              <a:t>Назовите органы цветкового растения?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68959"/>
            <a:ext cx="4916743" cy="368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B050"/>
                </a:solidFill>
              </a:rPr>
              <a:t>Органы цветкового растения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Корень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Побег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Стебель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Лист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Цветок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Плод</a:t>
            </a:r>
          </a:p>
          <a:p>
            <a:r>
              <a:rPr lang="ru-RU" sz="4000" b="1" dirty="0">
                <a:solidFill>
                  <a:srgbClr val="00B050"/>
                </a:solidFill>
              </a:rPr>
              <a:t>Семя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595266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3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Орган – это часть тела, имеющая определенную форму и строение, выполняющая какую – либо функцию и занимающая определенное местоположение в организме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Вегетативные и генеративные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77" y="3525340"/>
            <a:ext cx="4009707" cy="272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4614"/>
            <a:ext cx="3858985" cy="291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Корень</a:t>
            </a:r>
            <a:endParaRPr lang="ru-RU" sz="6000" b="1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32808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024336" cy="34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ЛИСТ</a:t>
            </a:r>
            <a:endParaRPr lang="ru-RU" sz="5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344816" cy="469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1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ПОЧКА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25080"/>
            <a:ext cx="6048672" cy="4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6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Цветок </a:t>
            </a:r>
            <a:r>
              <a:rPr lang="ru-RU" sz="3200" b="1" dirty="0">
                <a:solidFill>
                  <a:srgbClr val="00B050"/>
                </a:solidFill>
              </a:rPr>
              <a:t>– укороченный, видоизмененный побег, развивающийся из почки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970774" cy="425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9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kern="0" dirty="0">
                <a:solidFill>
                  <a:srgbClr val="00B050"/>
                </a:solidFill>
                <a:latin typeface="Verdana"/>
                <a:cs typeface="Arial"/>
              </a:rPr>
              <a:t>Растения</a:t>
            </a:r>
            <a:r>
              <a:rPr lang="ru-RU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/>
            </a:r>
            <a:br>
              <a:rPr lang="ru-RU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1ACE9F"/>
              </a:buClr>
              <a:buSzPct val="60000"/>
              <a:buNone/>
            </a:pPr>
            <a:r>
              <a:rPr lang="ru-RU" sz="2400" b="1" u="sng" kern="0" dirty="0" smtClean="0">
                <a:solidFill>
                  <a:srgbClr val="00B050"/>
                </a:solidFill>
                <a:latin typeface="Verdana"/>
                <a:cs typeface="Arial"/>
              </a:rPr>
              <a:t>Низшие  </a:t>
            </a:r>
            <a:r>
              <a:rPr lang="ru-RU" sz="2400" b="1" kern="0" dirty="0" smtClean="0">
                <a:solidFill>
                  <a:srgbClr val="00B050"/>
                </a:solidFill>
                <a:latin typeface="Verdana"/>
                <a:cs typeface="Arial"/>
              </a:rPr>
              <a:t>                           </a:t>
            </a:r>
            <a:r>
              <a:rPr lang="ru-RU" sz="2400" b="1" u="sng" kern="0" dirty="0">
                <a:solidFill>
                  <a:srgbClr val="00B050"/>
                </a:solidFill>
                <a:latin typeface="Verdana"/>
                <a:cs typeface="Arial"/>
              </a:rPr>
              <a:t>Высшие</a:t>
            </a: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60000"/>
              <a:buNone/>
            </a:pPr>
            <a:endParaRPr lang="ru-RU" sz="2400" b="1" kern="0" dirty="0">
              <a:solidFill>
                <a:srgbClr val="00B050"/>
              </a:solidFill>
              <a:latin typeface="Verdana"/>
              <a:cs typeface="Arial"/>
            </a:endParaRP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60000"/>
              <a:buNone/>
            </a:pPr>
            <a:r>
              <a:rPr lang="ru-RU" sz="2400" b="1" kern="0" dirty="0">
                <a:solidFill>
                  <a:srgbClr val="00B050"/>
                </a:solidFill>
                <a:latin typeface="Verdana"/>
                <a:cs typeface="Arial"/>
              </a:rPr>
              <a:t>Нет корней,                      Есть корень,</a:t>
            </a: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60000"/>
              <a:buNone/>
            </a:pPr>
            <a:r>
              <a:rPr lang="ru-RU" sz="2400" b="1" kern="0" dirty="0">
                <a:solidFill>
                  <a:srgbClr val="00B050"/>
                </a:solidFill>
                <a:latin typeface="Verdana"/>
                <a:cs typeface="Arial"/>
              </a:rPr>
              <a:t>стеблей, листьев                   побег</a:t>
            </a: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60000"/>
              <a:buNone/>
            </a:pPr>
            <a:r>
              <a:rPr lang="ru-RU" sz="2400" b="1" kern="0" dirty="0">
                <a:solidFill>
                  <a:srgbClr val="00B050"/>
                </a:solidFill>
                <a:latin typeface="Verdana"/>
                <a:cs typeface="Arial"/>
              </a:rPr>
              <a:t>(</a:t>
            </a:r>
            <a:r>
              <a:rPr lang="ru-RU" sz="2400" b="1" u="sng" kern="0" dirty="0">
                <a:solidFill>
                  <a:srgbClr val="00B050"/>
                </a:solidFill>
                <a:latin typeface="Verdana"/>
                <a:cs typeface="Arial"/>
              </a:rPr>
              <a:t>водоросли</a:t>
            </a:r>
            <a:r>
              <a:rPr lang="ru-RU" sz="2400" b="1" kern="0" dirty="0">
                <a:solidFill>
                  <a:srgbClr val="00B050"/>
                </a:solidFill>
                <a:latin typeface="Verdana"/>
                <a:cs typeface="Arial"/>
              </a:rPr>
              <a:t>)             (</a:t>
            </a:r>
            <a:r>
              <a:rPr lang="ru-RU" sz="2400" b="1" u="sng" kern="0" dirty="0">
                <a:solidFill>
                  <a:srgbClr val="00B050"/>
                </a:solidFill>
                <a:latin typeface="Verdana"/>
                <a:cs typeface="Arial"/>
              </a:rPr>
              <a:t>Мхи. Папоротники</a:t>
            </a:r>
          </a:p>
          <a:p>
            <a:pPr lvl="0" algn="r" fontAlgn="base">
              <a:spcAft>
                <a:spcPct val="0"/>
              </a:spcAft>
              <a:buClr>
                <a:srgbClr val="1ACE9F"/>
              </a:buClr>
              <a:buSzPct val="60000"/>
              <a:buNone/>
            </a:pPr>
            <a:r>
              <a:rPr lang="ru-RU" sz="2400" b="1" u="sng" kern="0" dirty="0">
                <a:solidFill>
                  <a:srgbClr val="00B050"/>
                </a:solidFill>
                <a:latin typeface="Verdana"/>
                <a:cs typeface="Arial"/>
              </a:rPr>
              <a:t>                            Голосеменные. Покрытосеменные</a:t>
            </a:r>
            <a:r>
              <a:rPr lang="ru-RU" sz="2400" b="1" kern="0" dirty="0">
                <a:solidFill>
                  <a:srgbClr val="00B050"/>
                </a:solidFill>
                <a:latin typeface="Verdana"/>
                <a:cs typeface="Arial"/>
              </a:rPr>
              <a:t>)</a:t>
            </a:r>
          </a:p>
          <a:p>
            <a:pPr lvl="0" fontAlgn="base">
              <a:spcAft>
                <a:spcPct val="0"/>
              </a:spcAft>
              <a:buClr>
                <a:srgbClr val="1ACE9F"/>
              </a:buClr>
              <a:buSzPct val="60000"/>
              <a:buNone/>
            </a:pP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9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107</Words>
  <Application>Microsoft Office PowerPoint</Application>
  <PresentationFormat>Экран (4:3)</PresentationFormat>
  <Paragraphs>31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Органы покрытосеменного (цветкового) растения</vt:lpstr>
      <vt:lpstr>Вопросы:</vt:lpstr>
      <vt:lpstr>Органы цветкового растения</vt:lpstr>
      <vt:lpstr>Орган – это часть тела, имеющая определенную форму и строение, выполняющая какую – либо функцию и занимающая определенное местоположение в организме </vt:lpstr>
      <vt:lpstr>Корень</vt:lpstr>
      <vt:lpstr>ЛИСТ</vt:lpstr>
      <vt:lpstr>ПОЧКА</vt:lpstr>
      <vt:lpstr>Цветок – укороченный, видоизмененный побег, развивающийся из почки</vt:lpstr>
      <vt:lpstr>Растения </vt:lpstr>
      <vt:lpstr>Задание: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цветкового растения</dc:title>
  <dc:creator>User</dc:creator>
  <cp:lastModifiedBy>Пользователь Windows</cp:lastModifiedBy>
  <cp:revision>7</cp:revision>
  <dcterms:created xsi:type="dcterms:W3CDTF">2015-01-27T17:47:41Z</dcterms:created>
  <dcterms:modified xsi:type="dcterms:W3CDTF">2015-01-27T18:01:39Z</dcterms:modified>
</cp:coreProperties>
</file>