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7" r:id="rId3"/>
    <p:sldId id="257" r:id="rId4"/>
    <p:sldId id="258" r:id="rId5"/>
    <p:sldId id="259" r:id="rId6"/>
    <p:sldId id="261" r:id="rId7"/>
    <p:sldId id="260" r:id="rId8"/>
    <p:sldId id="262" r:id="rId9"/>
    <p:sldId id="268" r:id="rId10"/>
    <p:sldId id="263" r:id="rId11"/>
    <p:sldId id="269" r:id="rId12"/>
    <p:sldId id="270" r:id="rId13"/>
    <p:sldId id="264" r:id="rId14"/>
    <p:sldId id="265" r:id="rId15"/>
    <p:sldId id="266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306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D62D7-C46D-4D66-BFB7-70D3EE62D30B}" type="datetimeFigureOut">
              <a:rPr lang="ru-RU"/>
              <a:pPr>
                <a:defRPr/>
              </a:pPr>
              <a:t>18.04.2015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8DF09-CAF8-479A-AD13-F3D3EF2B93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DB24B-D81C-4FCE-89A8-3BD539CDB6AA}" type="datetimeFigureOut">
              <a:rPr lang="ru-RU"/>
              <a:pPr>
                <a:defRPr/>
              </a:pPr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2EA8D-3279-4851-A882-3E89A97549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A35BA-728B-4BAC-A3D3-DE6AD64A6B6F}" type="datetimeFigureOut">
              <a:rPr lang="ru-RU"/>
              <a:pPr>
                <a:defRPr/>
              </a:pPr>
              <a:t>18.04.2015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1D920-94EA-49EA-8AE0-0B38D84832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EF203-960A-4911-9B56-EA89B7BB4DFC}" type="datetimeFigureOut">
              <a:rPr lang="ru-RU"/>
              <a:pPr>
                <a:defRPr/>
              </a:pPr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C5E9A-8E67-4439-A438-C74DB25A0E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569CC-D1B2-4853-A616-983EDBA16983}" type="datetimeFigureOut">
              <a:rPr lang="ru-RU"/>
              <a:pPr>
                <a:defRPr/>
              </a:pPr>
              <a:t>18.04.2015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98D36-2AEE-4196-B3AF-7554898DCE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02F1C-5440-41B8-ABF0-C1D91446D0D4}" type="datetimeFigureOut">
              <a:rPr lang="ru-RU"/>
              <a:pPr>
                <a:defRPr/>
              </a:pPr>
              <a:t>18.04.2015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9740A-7893-47C9-883A-EFFD53391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7A7C5-91AF-437D-931F-9536156B6A5A}" type="datetimeFigureOut">
              <a:rPr lang="ru-RU"/>
              <a:pPr>
                <a:defRPr/>
              </a:pPr>
              <a:t>18.04.2015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0B4B3-E8F7-48E9-832C-7AC16C3F5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5B001-F8DD-4A26-B1C4-5FDD4E267254}" type="datetimeFigureOut">
              <a:rPr lang="ru-RU"/>
              <a:pPr>
                <a:defRPr/>
              </a:pPr>
              <a:t>18.04.2015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46FA5-8A3E-429A-9338-888B7ED945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01A79-9DE8-4B8B-B279-C1DCD802AF3B}" type="datetimeFigureOut">
              <a:rPr lang="ru-RU"/>
              <a:pPr>
                <a:defRPr/>
              </a:pPr>
              <a:t>18.04.2015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7DFCB-9F4C-45F0-BFFA-1E9511EF26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BDD52-63B2-4085-8AC4-E3B04C06EE5F}" type="datetimeFigureOut">
              <a:rPr lang="ru-RU"/>
              <a:pPr>
                <a:defRPr/>
              </a:pPr>
              <a:t>18.04.2015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BC9DD-DC56-4C27-A974-29674F0335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94A88-C2E9-4D2B-91A0-59A2AFB18F7F}" type="datetimeFigureOut">
              <a:rPr lang="ru-RU"/>
              <a:pPr>
                <a:defRPr/>
              </a:pPr>
              <a:t>18.04.2015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426EE-D324-45CF-9FEF-A606EDDD27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ABE19EB-AB1C-49BD-901F-18BFC7F683C7}" type="datetimeFigureOut">
              <a:rPr lang="ru-RU"/>
              <a:pPr>
                <a:defRPr/>
              </a:pPr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8C53190-0489-401F-B31C-5496731FB5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67" r:id="rId2"/>
    <p:sldLayoutId id="2147483773" r:id="rId3"/>
    <p:sldLayoutId id="2147483768" r:id="rId4"/>
    <p:sldLayoutId id="2147483769" r:id="rId5"/>
    <p:sldLayoutId id="2147483770" r:id="rId6"/>
    <p:sldLayoutId id="2147483774" r:id="rId7"/>
    <p:sldLayoutId id="2147483775" r:id="rId8"/>
    <p:sldLayoutId id="2147483776" r:id="rId9"/>
    <p:sldLayoutId id="2147483771" r:id="rId10"/>
    <p:sldLayoutId id="214748377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fontAlgn="base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fontAlgn="base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fontAlgn="base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857232"/>
            <a:ext cx="8077200" cy="167335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  <a:t>Репортаж </a:t>
            </a:r>
            <a:b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  <a:t>из палеозойской эры</a:t>
            </a:r>
            <a:endParaRPr lang="ru-RU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3357563"/>
            <a:ext cx="7477125" cy="928687"/>
          </a:xfrm>
        </p:spPr>
        <p:txBody>
          <a:bodyPr/>
          <a:lstStyle/>
          <a:p>
            <a:r>
              <a:rPr lang="ru-RU" altLang="ru-RU" sz="3200" b="1" smtClean="0"/>
              <a:t>или</a:t>
            </a:r>
          </a:p>
          <a:p>
            <a:endParaRPr lang="ru-RU" altLang="ru-RU" sz="3200" b="1" smtClean="0"/>
          </a:p>
          <a:p>
            <a:r>
              <a:rPr lang="ru-RU" altLang="ru-RU" sz="3200" b="1" smtClean="0"/>
              <a:t> путешествие в геологическое прошлое Жирновского района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17411" name="Picture 2" descr="J:\Каменный овраг\IMG_08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5500688" cy="3625850"/>
          </a:xfrm>
        </p:spPr>
      </p:pic>
      <p:pic>
        <p:nvPicPr>
          <p:cNvPr id="17412" name="Picture 3" descr="J:\Каменный овраг\IMG_082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72125" y="0"/>
            <a:ext cx="3571875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357188" y="4857750"/>
            <a:ext cx="85010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000" b="1">
                <a:latin typeface="Corbel" pitchFamily="34" charset="0"/>
              </a:rPr>
              <a:t>Остатки древовидного хвоща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18435" name="Picture 2" descr="J:\Каменный овраг\IMG_08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6167438" cy="6858000"/>
          </a:xfrm>
        </p:spPr>
      </p:pic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6286500" y="214313"/>
            <a:ext cx="26431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1">
                <a:solidFill>
                  <a:schemeClr val="bg1"/>
                </a:solidFill>
                <a:latin typeface="Corbel" pitchFamily="34" charset="0"/>
              </a:rPr>
              <a:t>Железистые песчаники мелового периода</a:t>
            </a:r>
          </a:p>
        </p:txBody>
      </p:sp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6215063" y="2000250"/>
            <a:ext cx="2928937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1">
                <a:latin typeface="Corbel" pitchFamily="34" charset="0"/>
              </a:rPr>
              <a:t>В 1750 году в Успенской слободе (ныне Рудня) построили железноделательный завод , который работал 8 лет.</a:t>
            </a:r>
          </a:p>
          <a:p>
            <a:r>
              <a:rPr lang="ru-RU" altLang="ru-RU" sz="2000" b="1">
                <a:latin typeface="Corbel" pitchFamily="34" charset="0"/>
              </a:rPr>
              <a:t> С 1750 -1758 выплавляли чугун. Но металл был низкого качества   и производство закрыли.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86578" y="214290"/>
            <a:ext cx="2214578" cy="119388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</a:rPr>
              <a:t>Меловые отложения.</a:t>
            </a:r>
            <a:br>
              <a:rPr lang="ru-RU" sz="1600" dirty="0" smtClean="0">
                <a:solidFill>
                  <a:schemeClr val="bg1"/>
                </a:solidFill>
              </a:rPr>
            </a:br>
            <a:endParaRPr lang="ru-RU" sz="1600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19459" name="Picture 2" descr="J:\Каменный овраг\IMG_08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6572250" cy="4929188"/>
          </a:xfrm>
        </p:spPr>
      </p:pic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214313" y="5214938"/>
            <a:ext cx="864393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>
                <a:latin typeface="Corbel" pitchFamily="34" charset="0"/>
              </a:rPr>
              <a:t>Меловые отложения  хранят в себе память удивительных событий,  происходивших  более 150 миллионов лет назад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20483" name="Picture 2" descr="J:\Каменный овраг\IMG_08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357188" y="6000750"/>
            <a:ext cx="8286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>
                <a:latin typeface="Corbel" pitchFamily="34" charset="0"/>
              </a:rPr>
              <a:t>150 миллионов лет назад океан  Тетис отступил…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21507" name="Picture 2" descr="J:\Каменный овраг\IMG_08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142875" y="214313"/>
            <a:ext cx="9001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>
                <a:latin typeface="Corbel" pitchFamily="34" charset="0"/>
              </a:rPr>
              <a:t>«Волгоградский» океан являлся колыбелью практически всех современных  морских организмов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22531" name="Picture 2" descr="J:\Каменный овраг\IMG_08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571500" y="142875"/>
            <a:ext cx="83581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latin typeface="Corbel" pitchFamily="34" charset="0"/>
              </a:rPr>
              <a:t> В это очень трудно поверить,  но методическое объединение находится на морском             дне</a:t>
            </a:r>
            <a:r>
              <a:rPr lang="ru-RU" altLang="ru-RU">
                <a:latin typeface="Corbel" pitchFamily="34" charset="0"/>
              </a:rPr>
              <a:t>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929330"/>
            <a:ext cx="9001156" cy="77322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Тёплый  океан  </a:t>
            </a:r>
            <a:r>
              <a:rPr lang="ru-RU" sz="2000" dirty="0" err="1" smtClean="0">
                <a:solidFill>
                  <a:schemeClr val="tx1"/>
                </a:solidFill>
              </a:rPr>
              <a:t>Тетис</a:t>
            </a:r>
            <a:r>
              <a:rPr lang="ru-RU" sz="2000" dirty="0" smtClean="0">
                <a:solidFill>
                  <a:schemeClr val="tx1"/>
                </a:solidFill>
              </a:rPr>
              <a:t>  покрывал  всю территорию Поволжья 300 млн.лет назад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9219" name="Picture 2" descr="J:\п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5651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10243" name="Picture 2" descr="J:\п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5072063"/>
          </a:xfrm>
        </p:spPr>
      </p:pic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428625" y="5500688"/>
            <a:ext cx="8572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000" b="1">
                <a:latin typeface="Corbel" pitchFamily="34" charset="0"/>
              </a:rPr>
              <a:t>Окаменелости  палеозойской  эры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      АММОНИТ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3571875" y="1571625"/>
            <a:ext cx="5072063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200" b="1">
                <a:latin typeface="Corbel" pitchFamily="34" charset="0"/>
              </a:rPr>
              <a:t>Головоногий моллюск аммонит получил своё научное название от имени древнеегипетского бога Солнца Амона, которого изображали с головой барана. Эфиопы причисляли его к священным драгоценным камням.</a:t>
            </a:r>
          </a:p>
        </p:txBody>
      </p:sp>
      <p:pic>
        <p:nvPicPr>
          <p:cNvPr id="11268" name="Picture 3" descr="J:\п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1428750"/>
            <a:ext cx="3643313" cy="5429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125272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accent1">
                    <a:satMod val="150000"/>
                  </a:schemeClr>
                </a:solidFill>
              </a:rPr>
              <a:t>отпечато</a:t>
            </a:r>
            <a:endParaRPr lang="ru-RU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12291" name="Picture 2" descr="J:\п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55771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571500" y="5643563"/>
            <a:ext cx="79295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000" b="1">
                <a:latin typeface="Corbel" pitchFamily="34" charset="0"/>
              </a:rPr>
              <a:t>Отпечаток древнего растения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13315" name="Picture 2" descr="J:\Каменный овраг\IMG_08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142875"/>
            <a:ext cx="9144000" cy="4625975"/>
          </a:xfrm>
        </p:spPr>
      </p:pic>
      <p:sp>
        <p:nvSpPr>
          <p:cNvPr id="13316" name="Прямоугольник 4"/>
          <p:cNvSpPr>
            <a:spLocks noChangeArrowheads="1"/>
          </p:cNvSpPr>
          <p:nvPr/>
        </p:nvSpPr>
        <p:spPr bwMode="auto">
          <a:xfrm>
            <a:off x="2000250" y="5429250"/>
            <a:ext cx="70500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4000" b="1">
                <a:latin typeface="Corbel" pitchFamily="34" charset="0"/>
              </a:rPr>
              <a:t>Отпечаток древнего растения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14339" name="Picture 2" descr="J:\Каменный овраг\IMG_08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4738688" cy="4625975"/>
          </a:xfrm>
        </p:spPr>
      </p:pic>
      <p:pic>
        <p:nvPicPr>
          <p:cNvPr id="14340" name="Picture 3" descr="J:\Каменный овраг\IMG_082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5" y="0"/>
            <a:ext cx="4429125" cy="329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285750" y="5143500"/>
            <a:ext cx="87153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6000" b="1">
                <a:latin typeface="Corbel" pitchFamily="34" charset="0"/>
              </a:rPr>
              <a:t>«каравай»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15363" name="Picture 2" descr="J:\Каменный овраг\IMG_08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4357688" cy="3121025"/>
          </a:xfrm>
        </p:spPr>
      </p:pic>
      <p:pic>
        <p:nvPicPr>
          <p:cNvPr id="15364" name="Picture 3" descr="J:\Каменный овраг\IMG_082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3" y="0"/>
            <a:ext cx="4643437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285750" y="3643313"/>
            <a:ext cx="8501063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600" b="1">
                <a:latin typeface="Corbel" pitchFamily="34" charset="0"/>
              </a:rPr>
              <a:t>Округлые формы «караваев»получились в результате притягивания друг к другу миллионов влажных песчинок и цементирования  их известью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16387" name="Picture 2" descr="J:\Каменный овраг\IMG_08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Репортаж из Большого каменного оврага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Репортаж из Большого каменного оврага</Template>
  <TotalTime>1</TotalTime>
  <Words>174</Words>
  <Application>Microsoft Office PowerPoint</Application>
  <PresentationFormat>Экран (4:3)</PresentationFormat>
  <Paragraphs>22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Corbel</vt:lpstr>
      <vt:lpstr>Wingdings 2</vt:lpstr>
      <vt:lpstr>Wingdings</vt:lpstr>
      <vt:lpstr>Wingdings 3</vt:lpstr>
      <vt:lpstr>Calibri</vt:lpstr>
      <vt:lpstr>Репортаж из Большого каменного оврага</vt:lpstr>
      <vt:lpstr>Репортаж  из палеозойской эры</vt:lpstr>
      <vt:lpstr>Тёплый  океан  Тетис  покрывал  всю территорию Поволжья 300 млн.лет назад</vt:lpstr>
      <vt:lpstr>Слайд 3</vt:lpstr>
      <vt:lpstr>      АММОНИТ</vt:lpstr>
      <vt:lpstr>отпечато</vt:lpstr>
      <vt:lpstr>Слайд 6</vt:lpstr>
      <vt:lpstr>Слайд 7</vt:lpstr>
      <vt:lpstr>Слайд 8</vt:lpstr>
      <vt:lpstr>Слайд 9</vt:lpstr>
      <vt:lpstr>Слайд 10</vt:lpstr>
      <vt:lpstr>Слайд 11</vt:lpstr>
      <vt:lpstr>Меловые отложения. 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Репортаж  из палеозойской эры</dc:title>
  <dc:creator>1</dc:creator>
  <cp:lastModifiedBy>re</cp:lastModifiedBy>
  <cp:revision>2</cp:revision>
  <dcterms:created xsi:type="dcterms:W3CDTF">2015-01-31T05:44:29Z</dcterms:created>
  <dcterms:modified xsi:type="dcterms:W3CDTF">2015-04-17T23:16:54Z</dcterms:modified>
</cp:coreProperties>
</file>