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C34B-4B16-4516-AFEA-E85DA8BA72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854718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08000"/>
            <a:ext cx="8424863" cy="572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6732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праздник пятилепестковой розы\Чески-Крумлов чествует род Роземберг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праздник пятилепестковой розы\slayd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праздник пятилепестковой розы\chehi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581"/>
            <a:ext cx="9144000" cy="69111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праздник пятилепестковой розы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000496" cy="5143512"/>
          </a:xfrm>
          <a:prstGeom prst="rect">
            <a:avLst/>
          </a:prstGeom>
          <a:noFill/>
        </p:spPr>
      </p:pic>
      <p:pic>
        <p:nvPicPr>
          <p:cNvPr id="6147" name="Picture 3" descr="L:\праздник пятилепестковой розы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578" y="3286124"/>
            <a:ext cx="464442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праздник пятилепестковой розы\Page1 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45" y="0"/>
            <a:ext cx="88912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праздник пятилепестковой розы\221-kutna-hora-dsc-005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5911" y="0"/>
            <a:ext cx="991598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праздник пятилепестковой розы\chehi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581"/>
            <a:ext cx="9144000" cy="69111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Учитель-8</cp:lastModifiedBy>
  <cp:revision>6</cp:revision>
  <dcterms:modified xsi:type="dcterms:W3CDTF">2014-12-11T09:48:52Z</dcterms:modified>
</cp:coreProperties>
</file>