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9" r:id="rId9"/>
    <p:sldId id="270" r:id="rId10"/>
    <p:sldId id="268" r:id="rId11"/>
    <p:sldId id="278" r:id="rId12"/>
    <p:sldId id="271" r:id="rId13"/>
    <p:sldId id="267" r:id="rId14"/>
    <p:sldId id="272" r:id="rId15"/>
    <p:sldId id="276" r:id="rId16"/>
    <p:sldId id="277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мировых религиозных культур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10</a:t>
            </a:r>
          </a:p>
          <a:p>
            <a:endParaRPr lang="ru-RU" dirty="0"/>
          </a:p>
          <a:p>
            <a:r>
              <a:rPr lang="ru-RU" dirty="0" smtClean="0"/>
              <a:t>Власова </a:t>
            </a:r>
            <a:r>
              <a:rPr lang="ru-RU" smtClean="0"/>
              <a:t>Вероника </a:t>
            </a:r>
            <a:r>
              <a:rPr lang="ru-RU" smtClean="0"/>
              <a:t>Петровна</a:t>
            </a:r>
            <a:endParaRPr lang="ru-RU" dirty="0" smtClean="0"/>
          </a:p>
        </p:txBody>
      </p:sp>
      <p:pic>
        <p:nvPicPr>
          <p:cNvPr id="1026" name="Picture 2" descr="C:\Users\vlastas\Desktop\4 класс\ОРКСЭ\иудаизм\фото\12836842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2367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9" y="274638"/>
            <a:ext cx="2985887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шаббат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vlastas\Desktop\4 класс\ОРКСЭ\иудаизм\фото\hal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0342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00029494 - Евреи - Национальность - Фотоальбом - Фото Мания - Золотая фото Коллекция. Все фото здесь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1299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Благословение солнца (12 фото) - Интересное - Релакс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5" y="3645024"/>
            <a:ext cx="4032448" cy="26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урсор: Главные новости Израи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1" y="4156715"/>
            <a:ext cx="3168352" cy="21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lastas\Desktop\4 класс\ОРКСЭ\иудаизм\фото\adam_in_the_garden_of_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4256"/>
            <a:ext cx="4773230" cy="62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vlastas\Desktop\4 класс\ОРКСЭ\иудаизм\фото\43d49c3b6c4dfe2b6ba22d49f3745f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0465"/>
            <a:ext cx="3240360" cy="24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lastas\Desktop\4 класс\ОРКСЭ\иудаизм\фото\07062011_101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595"/>
            <a:ext cx="3462645" cy="22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vlastas\Desktop\4 класс\ОРКСЭ\иудаизм\фото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805"/>
            <a:ext cx="3312368" cy="23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vlastas\Desktop\4 класс\ОРКСЭ\иудаизм\фото\58919593_1329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75" y="1804282"/>
            <a:ext cx="3746165" cy="30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vlastas\Desktop\4 класс\ОРКСЭ\иудаизм\фото\ptich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1800200" cy="14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lastas\Desktop\4 класс\ОРКСЭ\иудаизм\фото\0_39cd8_d3c5a038_X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34" y="2960622"/>
            <a:ext cx="2495821" cy="37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Иудаизм – религия 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vlastas\Desktop\4 класс\ОРКСЭ\иудаизм\фото\evrei_martiashvili_zurab_1284488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0" y="920275"/>
            <a:ext cx="2592288" cy="34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lastas\Desktop\4 класс\ОРКСЭ\иудаизм\фото\evrei_martiashvili_zurab_1284489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84" y="2780928"/>
            <a:ext cx="26205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lastas\Desktop\4 класс\ОРКСЭ\иудаизм\фото\evrei_martiashvili_zurab_1284489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7214"/>
            <a:ext cx="2648904" cy="36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«Нехорошо человеку быть одному»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vlastas\Desktop\4 класс\ОРКСЭ\иудаизм\фото\e66c7652463fe82f726de7dc0dc17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71940"/>
            <a:ext cx="426292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lastas\Desktop\4 класс\ОРКСЭ\иудаизм\фото\73654882_migdal1873518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8238"/>
            <a:ext cx="4344587" cy="32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lastas\Desktop\4 класс\ОРКСЭ\иудаизм\фото\82001599_1325957578_IsraelFamily_small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8" y="260648"/>
            <a:ext cx="20583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vlastas\Desktop\4 класс\ОРКСЭ\иудаизм\фото\Bankoboev_Ru_hanuka_semeinyi_prazdnik1-640x4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7627"/>
            <a:ext cx="2905795" cy="22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vlastas\Desktop\4 класс\ОРКСЭ\иудаизм\фото\jfami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2723825" cy="13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vlastas\Desktop\4 класс\ОРКСЭ\иудаизм\фото\600x600,fs-Kosc,03,Jerusalem%2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864399" cy="27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vlastas\Desktop\4 класс\ОРКСЭ\иудаизм\фото\23062008_03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06" y="1767257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vlastas\Desktop\4 класс\ОРКСЭ\иудаизм\фото\74323061_64630314_1285734773_pervyeurokichtenij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1" y="476672"/>
            <a:ext cx="2880320" cy="21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lastas\Desktop\4 класс\ОРКСЭ\иудаизм\фото\95304393_31_EFlerova_Semya_advok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52" y="257783"/>
            <a:ext cx="2623317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vlastas\Desktop\4 класс\ОРКСЭ\иудаизм\фото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76" y="4636335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lastas\Desktop\4 класс\ОРКСЭ\иудаизм\фото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60" y="3717032"/>
            <a:ext cx="2405688" cy="16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vlastas\Desktop\4 класс\ОРКСЭ\иудаизм\фото\66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880320" cy="2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vlastas\Desktop\4 класс\ОРКСЭ\иудаизм\фото\126731-preview_bi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80" y="1537754"/>
            <a:ext cx="2232248" cy="17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4811" y="308569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 хотели  узнать?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чего согласно иудейской вере создан человек?</a:t>
            </a:r>
          </a:p>
          <a:p>
            <a:endParaRPr lang="ru-RU" dirty="0"/>
          </a:p>
        </p:txBody>
      </p:sp>
      <p:pic>
        <p:nvPicPr>
          <p:cNvPr id="5122" name="Picture 2" descr="Статьи Сервис бесплатных форумов FastBB.ru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5466768" cy="40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Домашнее задание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урок 10, Т по желанию с.36-37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Для любознательных – </a:t>
            </a:r>
          </a:p>
          <a:p>
            <a:pPr marL="0" indent="0">
              <a:buNone/>
            </a:pPr>
            <a:r>
              <a:rPr lang="ru-RU" dirty="0" smtClean="0"/>
              <a:t>Найти информацию и подготовить сообщение о Храме Книги</a:t>
            </a:r>
            <a:endParaRPr lang="ru-RU" dirty="0"/>
          </a:p>
        </p:txBody>
      </p:sp>
      <p:pic>
        <p:nvPicPr>
          <p:cNvPr id="10242" name="Picture 2" descr="http://im0-tub-ru.yandex.net/i?id=6400a15e82ba80e5e979328f695c0b9c-13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4050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6250706"/>
          </a:xfrm>
        </p:spPr>
        <p:txBody>
          <a:bodyPr anchor="t"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7200" b="1" dirty="0" smtClean="0">
                <a:solidFill>
                  <a:srgbClr val="FFFF00"/>
                </a:solidFill>
                <a:sym typeface="Wingdings"/>
              </a:rPr>
              <a:t></a:t>
            </a:r>
            <a:r>
              <a:rPr lang="ru-RU" sz="6000" dirty="0" smtClean="0">
                <a:sym typeface="Wingdings"/>
              </a:rPr>
              <a:t> </a:t>
            </a:r>
            <a:r>
              <a:rPr lang="ru-RU" sz="1800" dirty="0" smtClean="0">
                <a:sym typeface="Wingdings"/>
              </a:rPr>
              <a:t>Мне было интересно, </a:t>
            </a:r>
            <a:br>
              <a:rPr lang="ru-RU" sz="1800" dirty="0" smtClean="0">
                <a:sym typeface="Wingdings"/>
              </a:rPr>
            </a:br>
            <a:r>
              <a:rPr lang="ru-RU" sz="1800" dirty="0">
                <a:sym typeface="Wingdings"/>
              </a:rPr>
              <a:t> </a:t>
            </a:r>
            <a:r>
              <a:rPr lang="ru-RU" sz="1800" dirty="0" smtClean="0">
                <a:sym typeface="Wingdings"/>
              </a:rPr>
              <a:t>              я узнал много нового</a:t>
            </a:r>
            <a:br>
              <a:rPr lang="ru-RU" sz="1800" dirty="0" smtClean="0">
                <a:sym typeface="Wingdings"/>
              </a:rPr>
            </a:br>
            <a:r>
              <a:rPr lang="ru-RU" sz="1800" dirty="0">
                <a:sym typeface="Wingdings"/>
              </a:rPr>
              <a:t/>
            </a:r>
            <a:br>
              <a:rPr lang="ru-RU" sz="1800" dirty="0">
                <a:sym typeface="Wingdings"/>
              </a:rPr>
            </a:br>
            <a:r>
              <a:rPr lang="ru-RU" sz="7200" b="1" dirty="0" smtClean="0">
                <a:solidFill>
                  <a:srgbClr val="00B050"/>
                </a:solidFill>
                <a:sym typeface="Wingdings"/>
              </a:rPr>
              <a:t></a:t>
            </a:r>
            <a:r>
              <a:rPr lang="ru-RU" sz="6600" dirty="0" smtClean="0">
                <a:sym typeface="Wingdings"/>
              </a:rPr>
              <a:t> </a:t>
            </a:r>
            <a:r>
              <a:rPr lang="ru-RU" sz="1800" dirty="0" smtClean="0">
                <a:sym typeface="Wingdings"/>
              </a:rPr>
              <a:t>Мне было интересно, </a:t>
            </a:r>
            <a:br>
              <a:rPr lang="ru-RU" sz="1800" dirty="0" smtClean="0">
                <a:sym typeface="Wingdings"/>
              </a:rPr>
            </a:br>
            <a:r>
              <a:rPr lang="ru-RU" sz="1800" dirty="0" smtClean="0">
                <a:sym typeface="Wingdings"/>
              </a:rPr>
              <a:t>я узнал много нового, но было сложно</a:t>
            </a:r>
            <a:r>
              <a:rPr lang="ru-RU" sz="1800" dirty="0">
                <a:sym typeface="Wingdings"/>
              </a:rPr>
              <a:t/>
            </a:r>
            <a:br>
              <a:rPr lang="ru-RU" sz="1800" dirty="0">
                <a:sym typeface="Wingdings"/>
              </a:rPr>
            </a:br>
            <a:r>
              <a:rPr lang="ru-RU" sz="1800" dirty="0">
                <a:sym typeface="Wingdings"/>
              </a:rPr>
              <a:t/>
            </a:r>
            <a:br>
              <a:rPr lang="ru-RU" sz="1800" dirty="0">
                <a:sym typeface="Wingdings"/>
              </a:rPr>
            </a:br>
            <a:r>
              <a:rPr lang="ru-RU" sz="7200" b="1" dirty="0" smtClean="0">
                <a:solidFill>
                  <a:srgbClr val="FF0000"/>
                </a:solidFill>
                <a:sym typeface="Wingdings"/>
              </a:rPr>
              <a:t></a:t>
            </a:r>
            <a:r>
              <a:rPr lang="ru-RU" sz="7200" dirty="0" smtClean="0">
                <a:sym typeface="Wingdings"/>
              </a:rPr>
              <a:t> </a:t>
            </a:r>
            <a:r>
              <a:rPr lang="ru-RU" sz="1800" dirty="0" smtClean="0">
                <a:sym typeface="Wingdings"/>
              </a:rPr>
              <a:t>Мне было скучно, </a:t>
            </a:r>
            <a:br>
              <a:rPr lang="ru-RU" sz="1800" dirty="0" smtClean="0">
                <a:sym typeface="Wingdings"/>
              </a:rPr>
            </a:br>
            <a:r>
              <a:rPr lang="ru-RU" sz="1800" dirty="0">
                <a:sym typeface="Wingdings"/>
              </a:rPr>
              <a:t> </a:t>
            </a:r>
            <a:r>
              <a:rPr lang="ru-RU" sz="1800" dirty="0" smtClean="0">
                <a:sym typeface="Wingdings"/>
              </a:rPr>
              <a:t>               я ничего не запомнил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4801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3485728"/>
          </a:xfrm>
        </p:spPr>
        <p:txBody>
          <a:bodyPr>
            <a:noAutofit/>
          </a:bodyPr>
          <a:lstStyle/>
          <a:p>
            <a:r>
              <a:rPr lang="ru-RU" sz="9600" dirty="0" smtClean="0"/>
              <a:t>Иудаизм 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lastas\Desktop\4 класс\ОРКСЭ\иудаизм\фото\12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53035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/>
              <a:t>Найди лишний предмет</a:t>
            </a:r>
            <a:endParaRPr lang="ru-RU" b="1" dirty="0"/>
          </a:p>
        </p:txBody>
      </p:sp>
      <p:pic>
        <p:nvPicPr>
          <p:cNvPr id="1026" name="Picture 2" descr="C:\Users\vlastas\Desktop\4 класс\ОРКСЭ\иудаизм\фото\izr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4500"/>
            <a:ext cx="2430016" cy="18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stas\Desktop\4 класс\ОРКСЭ\иудаизм\фото\0bdfccca64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880320" cy="21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77323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2" y="1734991"/>
            <a:ext cx="169386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ank Cascio 'My Friend Michael' - Страница 6 - Майкл Джексо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6" y="1714500"/>
            <a:ext cx="30480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lastas\Desktop\4 класс\ОРКСЭ\иудаизм\фото\ImageCach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55" y="4203066"/>
            <a:ext cx="1896541" cy="18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иудаизм</a:t>
            </a:r>
            <a:br>
              <a:rPr lang="ru-RU" sz="7200" dirty="0"/>
            </a:br>
            <a:r>
              <a:rPr lang="ru-RU" sz="7200" dirty="0" smtClean="0"/>
              <a:t>мир человек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341372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Мир и человек в иудаизме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lastas\Desktop\4 класс\ОРКСЭ\иудаизм\фото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 хотим  узнать?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чего согласно иудейской вере создан человек?</a:t>
            </a:r>
          </a:p>
          <a:p>
            <a:endParaRPr lang="ru-RU" dirty="0"/>
          </a:p>
        </p:txBody>
      </p:sp>
      <p:pic>
        <p:nvPicPr>
          <p:cNvPr id="5122" name="Picture 2" descr="Статьи Сервис бесплатных форумов FastBB.ru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35920"/>
            <a:ext cx="5466768" cy="40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448272" cy="6106690"/>
          </a:xfrm>
        </p:spPr>
        <p:txBody>
          <a:bodyPr>
            <a:noAutofit/>
          </a:bodyPr>
          <a:lstStyle/>
          <a:p>
            <a:r>
              <a:rPr lang="ru-RU" sz="1800" b="1" dirty="0"/>
              <a:t>Моисей  получает закон.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Мозаика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соборе монастыря </a:t>
            </a:r>
            <a:r>
              <a:rPr lang="ru-RU" sz="1800" dirty="0" err="1"/>
              <a:t>св.Екатерины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 err="1"/>
              <a:t>Синае</a:t>
            </a:r>
            <a:endParaRPr lang="ru-RU" sz="1600" dirty="0"/>
          </a:p>
        </p:txBody>
      </p:sp>
      <p:pic>
        <p:nvPicPr>
          <p:cNvPr id="4" name="Picture 2" descr="http://experiment-opk.pravolimp.ru/assets/attaches/105/original/_._._.jpg?12676285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4176464" cy="60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7467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</a:rPr>
              <a:t>Тора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C:\Users\vlastas\Desktop\4 класс\ОРКСЭ\иудаизм\фото\maariv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088"/>
            <a:ext cx="7272808" cy="537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роисхождение человека на Земле - Происхождение человека - Фото по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01"/>
            <a:ext cx="8352928" cy="62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3D8DA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649</TotalTime>
  <Words>81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Основы мировых религиозных культур</vt:lpstr>
      <vt:lpstr>Иудаизм </vt:lpstr>
      <vt:lpstr>Найди лишний предмет</vt:lpstr>
      <vt:lpstr>иудаизм мир человек</vt:lpstr>
      <vt:lpstr>Мир и человек в иудаизме</vt:lpstr>
      <vt:lpstr>Что мы  хотим  узнать?</vt:lpstr>
      <vt:lpstr>Моисей  получает закон.   Мозаика  в соборе монастыря св.Екатерины  на Синае</vt:lpstr>
      <vt:lpstr>Тора </vt:lpstr>
      <vt:lpstr>Презентация PowerPoint</vt:lpstr>
      <vt:lpstr>шаббат</vt:lpstr>
      <vt:lpstr>Презентация PowerPoint</vt:lpstr>
      <vt:lpstr>Презентация PowerPoint</vt:lpstr>
      <vt:lpstr>Иудаизм – религия действия</vt:lpstr>
      <vt:lpstr>«Нехорошо человеку быть одному»</vt:lpstr>
      <vt:lpstr>Презентация PowerPoint</vt:lpstr>
      <vt:lpstr>Презентация PowerPoint</vt:lpstr>
      <vt:lpstr>Что мы  хотели  узнать?</vt:lpstr>
      <vt:lpstr>Презентация PowerPoint</vt:lpstr>
      <vt:lpstr>   Мне было интересно,                 я узнал много нового   Мне было интересно,  я узнал много нового, но было сложно   Мне было скучно,                  я ничего не запомнил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мировых религиозных культур</dc:title>
  <dc:creator>vlastas</dc:creator>
  <cp:lastModifiedBy>User</cp:lastModifiedBy>
  <cp:revision>30</cp:revision>
  <dcterms:created xsi:type="dcterms:W3CDTF">2014-11-18T08:15:34Z</dcterms:created>
  <dcterms:modified xsi:type="dcterms:W3CDTF">2015-03-05T19:33:26Z</dcterms:modified>
</cp:coreProperties>
</file>