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87" r:id="rId3"/>
    <p:sldId id="288" r:id="rId4"/>
    <p:sldId id="265" r:id="rId5"/>
    <p:sldId id="291" r:id="rId6"/>
    <p:sldId id="292" r:id="rId7"/>
    <p:sldId id="293" r:id="rId8"/>
    <p:sldId id="296" r:id="rId9"/>
    <p:sldId id="297" r:id="rId10"/>
    <p:sldId id="298" r:id="rId11"/>
    <p:sldId id="277" r:id="rId12"/>
    <p:sldId id="281" r:id="rId13"/>
    <p:sldId id="300" r:id="rId14"/>
    <p:sldId id="301" r:id="rId15"/>
    <p:sldId id="302" r:id="rId16"/>
    <p:sldId id="280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84" autoAdjust="0"/>
  </p:normalViewPr>
  <p:slideViewPr>
    <p:cSldViewPr>
      <p:cViewPr varScale="1">
        <p:scale>
          <a:sx n="60" d="100"/>
          <a:sy n="60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45D47-F768-4BA8-8E46-8DD980DE82A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DCDA5-93D6-4FD0-A728-A9A4C788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DCDA5-93D6-4FD0-A728-A9A4C788CC0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Прямоугольник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1520" y="5085184"/>
            <a:ext cx="4640560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Учитель начальных классов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МБОУ « Гимназия №90» Садыкова Р.М</a:t>
            </a:r>
            <a:r>
              <a:rPr lang="ru-RU" sz="2400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.   </a:t>
            </a:r>
          </a:p>
        </p:txBody>
      </p:sp>
      <p:pic>
        <p:nvPicPr>
          <p:cNvPr id="2050" name="Picture 2" descr="C:\Users\Учитель\Pictures\i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17032"/>
            <a:ext cx="4022552" cy="31409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-324544" y="836712"/>
            <a:ext cx="94685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«Сундучок занимательных заданий»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6082" name="Picture 2" descr="C:\Users\Учитель\Pictures\iFU342DM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704856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20608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 </a:t>
            </a:r>
            <a:r>
              <a:rPr lang="ru-RU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«Пословицы".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гостях хорошо, 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Без труда не вынешь 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Скучен день до вечера 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Терпение и труд 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Семь раз отмерь 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 двумя зайцами погонишься…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Поспешишь 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Любишь кататься …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0" y="1"/>
            <a:ext cx="9144000" cy="1196751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 </a:t>
            </a:r>
            <a:r>
              <a:rPr lang="ru-RU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«Фразеологизмы".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Как снег на голову.</a:t>
            </a:r>
          </a:p>
          <a:p>
            <a:r>
              <a:rPr lang="ru-RU" dirty="0" smtClean="0"/>
              <a:t>Спать мертвым сном.</a:t>
            </a:r>
          </a:p>
          <a:p>
            <a:r>
              <a:rPr lang="ru-RU" dirty="0" smtClean="0"/>
              <a:t>Держать ухо востро.</a:t>
            </a:r>
          </a:p>
          <a:p>
            <a:r>
              <a:rPr lang="ru-RU" dirty="0" smtClean="0"/>
              <a:t>В час по чайной ложке.</a:t>
            </a:r>
          </a:p>
          <a:p>
            <a:r>
              <a:rPr lang="ru-RU" dirty="0" smtClean="0"/>
              <a:t>Вылететь из головы.</a:t>
            </a:r>
          </a:p>
          <a:p>
            <a:r>
              <a:rPr lang="ru-RU" dirty="0" smtClean="0"/>
              <a:t>В двух шагах.</a:t>
            </a:r>
          </a:p>
          <a:p>
            <a:r>
              <a:rPr lang="ru-RU" dirty="0" smtClean="0"/>
              <a:t>Без году неделя.</a:t>
            </a:r>
          </a:p>
          <a:p>
            <a:r>
              <a:rPr lang="ru-RU" dirty="0" smtClean="0"/>
              <a:t>Втирать очки.</a:t>
            </a:r>
          </a:p>
          <a:p>
            <a:r>
              <a:rPr lang="ru-RU" dirty="0" smtClean="0"/>
              <a:t>Бросаться со всех ног.</a:t>
            </a: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«Он – это кто?»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0" y="1"/>
            <a:ext cx="9144000" cy="1417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 "</a:t>
            </a:r>
            <a:r>
              <a:rPr lang="ru-RU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Ребусы».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0" y="1628800"/>
            <a:ext cx="9144000" cy="52292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- кабан – ан + лук = ?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ква</a:t>
            </a:r>
            <a:r>
              <a:rPr lang="ru-RU" dirty="0" smtClean="0"/>
              <a:t> + рак – </a:t>
            </a:r>
            <a:r>
              <a:rPr lang="ru-RU" dirty="0" err="1" smtClean="0"/>
              <a:t>ак</a:t>
            </a:r>
            <a:r>
              <a:rPr lang="ru-RU" dirty="0" smtClean="0"/>
              <a:t>  + тира = ? </a:t>
            </a:r>
          </a:p>
          <a:p>
            <a:r>
              <a:rPr lang="ru-RU" dirty="0" smtClean="0"/>
              <a:t>Корь – </a:t>
            </a:r>
            <a:r>
              <a:rPr lang="ru-RU" dirty="0" err="1" smtClean="0"/>
              <a:t>ь</a:t>
            </a:r>
            <a:r>
              <a:rPr lang="ru-RU" dirty="0" smtClean="0"/>
              <a:t> + идол – л + </a:t>
            </a:r>
            <a:r>
              <a:rPr lang="ru-RU" dirty="0" err="1" smtClean="0"/>
              <a:t>р</a:t>
            </a:r>
            <a:r>
              <a:rPr lang="ru-RU" dirty="0" smtClean="0"/>
              <a:t> = ? </a:t>
            </a:r>
            <a:endParaRPr lang="ru-RU" dirty="0"/>
          </a:p>
        </p:txBody>
      </p:sp>
      <p:pic>
        <p:nvPicPr>
          <p:cNvPr id="6" name="Picture 2" descr="C:\Users\Учитель\Pictures\i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72816"/>
            <a:ext cx="3995936" cy="508518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 </a:t>
            </a:r>
            <a:r>
              <a:rPr lang="ru-RU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«Весёлый наборщик".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Брбн</a:t>
            </a:r>
            <a:endParaRPr lang="ru-RU" b="1" dirty="0" smtClean="0">
              <a:latin typeface="SL_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стрт</a:t>
            </a:r>
            <a:endParaRPr lang="ru-RU" b="1" dirty="0" smtClean="0">
              <a:latin typeface="SL_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сткн</a:t>
            </a:r>
            <a:endParaRPr lang="ru-RU" b="1" dirty="0" smtClean="0">
              <a:latin typeface="SL_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рссд</a:t>
            </a:r>
            <a:endParaRPr lang="ru-RU" b="1" dirty="0" smtClean="0">
              <a:latin typeface="SL_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мрк</a:t>
            </a:r>
            <a:endParaRPr lang="ru-RU" b="1" dirty="0" smtClean="0">
              <a:latin typeface="SL_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прт</a:t>
            </a:r>
            <a:endParaRPr lang="ru-RU" b="1" dirty="0" smtClean="0">
              <a:latin typeface="SL_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схр</a:t>
            </a:r>
            <a:endParaRPr lang="ru-RU" b="1" dirty="0" smtClean="0">
              <a:latin typeface="SL_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SL_Times New Roman" pitchFamily="18" charset="0"/>
              </a:rPr>
              <a:t>                  </a:t>
            </a:r>
            <a:r>
              <a:rPr lang="ru-RU" b="1" dirty="0" err="1" smtClean="0">
                <a:latin typeface="SL_Times New Roman" pitchFamily="18" charset="0"/>
              </a:rPr>
              <a:t>крндш</a:t>
            </a:r>
            <a:r>
              <a:rPr lang="ru-RU" b="1" dirty="0" smtClean="0">
                <a:latin typeface="SL_Times New Roman" pitchFamily="18" charset="0"/>
              </a:rPr>
              <a:t> </a:t>
            </a:r>
            <a:br>
              <a:rPr lang="ru-RU" b="1" dirty="0" smtClean="0">
                <a:latin typeface="SL_Times New Roman" pitchFamily="18" charset="0"/>
              </a:rPr>
            </a:br>
            <a:r>
              <a:rPr lang="ru-RU" b="1" dirty="0" smtClean="0">
                <a:latin typeface="SL_Times New Roman" pitchFamily="18" charset="0"/>
              </a:rPr>
              <a:t>  </a:t>
            </a:r>
            <a:endParaRPr lang="ru-RU" dirty="0">
              <a:latin typeface="SL_Times New Roman" pitchFamily="18" charset="0"/>
            </a:endParaRPr>
          </a:p>
        </p:txBody>
      </p:sp>
      <p:pic>
        <p:nvPicPr>
          <p:cNvPr id="4" name="Picture 2" descr="C:\Users\Учитель\Pictures\i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556792"/>
            <a:ext cx="4968552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484784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 </a:t>
            </a:r>
            <a:r>
              <a:rPr lang="ru-RU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«Наоборот".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Война –…</a:t>
            </a:r>
          </a:p>
          <a:p>
            <a:r>
              <a:rPr lang="ru-RU" dirty="0" smtClean="0"/>
              <a:t>Быстро –…</a:t>
            </a:r>
          </a:p>
          <a:p>
            <a:r>
              <a:rPr lang="ru-RU" dirty="0" smtClean="0"/>
              <a:t>Твёрдый –…</a:t>
            </a:r>
          </a:p>
          <a:p>
            <a:r>
              <a:rPr lang="ru-RU" dirty="0" smtClean="0"/>
              <a:t>Большой –…</a:t>
            </a:r>
          </a:p>
          <a:p>
            <a:r>
              <a:rPr lang="ru-RU" dirty="0" smtClean="0"/>
              <a:t>Вежливый  -….</a:t>
            </a:r>
          </a:p>
          <a:p>
            <a:r>
              <a:rPr lang="ru-RU" dirty="0" smtClean="0"/>
              <a:t>Трудолюбивый -…</a:t>
            </a:r>
          </a:p>
          <a:p>
            <a:r>
              <a:rPr lang="ru-RU" dirty="0" smtClean="0"/>
              <a:t>Друг -..</a:t>
            </a:r>
          </a:p>
          <a:p>
            <a:r>
              <a:rPr lang="ru-RU" dirty="0" smtClean="0"/>
              <a:t>Храбрец -…</a:t>
            </a:r>
          </a:p>
          <a:p>
            <a:r>
              <a:rPr lang="ru-RU" dirty="0" smtClean="0"/>
              <a:t>Вправо -…</a:t>
            </a:r>
          </a:p>
          <a:p>
            <a:endParaRPr lang="ru-RU" dirty="0"/>
          </a:p>
        </p:txBody>
      </p:sp>
      <p:pic>
        <p:nvPicPr>
          <p:cNvPr id="6" name="Picture 2" descr="C:\Users\Учитель\Pictures\i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824" y="1340768"/>
            <a:ext cx="4526608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0" y="1"/>
            <a:ext cx="9144000" cy="10527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Станция </a:t>
            </a:r>
            <a:r>
              <a:rPr lang="ru-RU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«Блиц -Турнир".</a:t>
            </a:r>
            <a:endParaRPr lang="ru-RU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4" name="Picture 2" descr="C:\Users\Учитель\Pictures\i[9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1412776"/>
            <a:ext cx="7632848" cy="5040560"/>
          </a:xfrm>
          <a:prstGeom prst="rect">
            <a:avLst/>
          </a:prstGeom>
          <a:solidFill>
            <a:srgbClr val="C00000"/>
          </a:solidFill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C:\Users\Учитель\Pictures\2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1716" y="2249488"/>
            <a:ext cx="4540568" cy="432435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Учитель\Pictures\iB9WHJHF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2420888"/>
            <a:ext cx="6408712" cy="41764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9226" y="476672"/>
            <a:ext cx="41055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Жадная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лиса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Жадная</a:t>
            </a:r>
            <a:r>
              <a:rPr lang="ru-RU" dirty="0" smtClean="0"/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   - Здравствуй, лиса! Что ты кушаешь? – спрашивает волк.</a:t>
            </a:r>
          </a:p>
          <a:p>
            <a:r>
              <a:rPr lang="ru-RU" dirty="0" smtClean="0"/>
              <a:t>- Рыбку, - отвечает лиса.</a:t>
            </a:r>
          </a:p>
          <a:p>
            <a:r>
              <a:rPr lang="ru-RU" dirty="0" smtClean="0"/>
              <a:t>- Дай мне, лиса, хоть одну попробовать, - просит волк.</a:t>
            </a:r>
          </a:p>
          <a:p>
            <a:r>
              <a:rPr lang="ru-RU" dirty="0" smtClean="0"/>
              <a:t>А лиса учит: «Ты, волк, ступай на реку, опусти хвост в прорубь, так сам и наловишь».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Волшебный сунд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478688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300192" y="266543"/>
            <a:ext cx="23762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Сестрица,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сестричка,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рыженькая,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серый,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братец.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«Он – это кто?»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29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. Долго у моря ждал он ответа,</a:t>
            </a:r>
            <a:br>
              <a:rPr lang="ru-RU" dirty="0" smtClean="0"/>
            </a:br>
            <a:r>
              <a:rPr lang="ru-RU" dirty="0" smtClean="0"/>
              <a:t>Не дождался, к старухе воротился. 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C:\Users\Учитель\Pictures\i9SW5VZG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439248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«Он – это кто?»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 сметане мешён,</a:t>
            </a:r>
            <a:br>
              <a:rPr lang="ru-RU" dirty="0" smtClean="0"/>
            </a:br>
            <a:r>
              <a:rPr lang="ru-RU" dirty="0" smtClean="0"/>
              <a:t>На окошке стужён,</a:t>
            </a:r>
            <a:br>
              <a:rPr lang="ru-RU" dirty="0" smtClean="0"/>
            </a:br>
            <a:r>
              <a:rPr lang="ru-RU" dirty="0" smtClean="0"/>
              <a:t>Круглый бок, румяный бок,</a:t>
            </a:r>
            <a:br>
              <a:rPr lang="ru-RU" dirty="0" smtClean="0"/>
            </a:br>
            <a:r>
              <a:rPr lang="ru-RU" dirty="0" smtClean="0"/>
              <a:t>Покатился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C:\Users\Учитель\Pictures\iO981TIM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476672"/>
            <a:ext cx="8280920" cy="604867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«Она– это кто?»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Бабушка девочку очень любила.</a:t>
            </a:r>
            <a:br>
              <a:rPr lang="ru-RU" dirty="0" smtClean="0"/>
            </a:br>
            <a:r>
              <a:rPr lang="ru-RU" dirty="0" smtClean="0"/>
              <a:t>Шапочку красную ей подарила.</a:t>
            </a:r>
            <a:br>
              <a:rPr lang="ru-RU" dirty="0" smtClean="0"/>
            </a:br>
            <a:r>
              <a:rPr lang="ru-RU" dirty="0" smtClean="0"/>
              <a:t>Девочка имя забыла своё.</a:t>
            </a:r>
            <a:br>
              <a:rPr lang="ru-RU" dirty="0" smtClean="0"/>
            </a:br>
            <a:r>
              <a:rPr lang="ru-RU" dirty="0" smtClean="0"/>
              <a:t>А ну, подскажите имя её.</a:t>
            </a:r>
          </a:p>
          <a:p>
            <a:endParaRPr lang="ru-RU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«Он – это кто?»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367</TotalTime>
  <Words>287</Words>
  <Application>Microsoft Office PowerPoint</Application>
  <PresentationFormat>Экран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Слайд 1</vt:lpstr>
      <vt:lpstr>Слайд 2</vt:lpstr>
      <vt:lpstr>Жадная лиса</vt:lpstr>
      <vt:lpstr>Слайд 4</vt:lpstr>
      <vt:lpstr>«Он – это кто?» </vt:lpstr>
      <vt:lpstr>Слайд 6</vt:lpstr>
      <vt:lpstr>«Он – это кто?» </vt:lpstr>
      <vt:lpstr>Слайд 8</vt:lpstr>
      <vt:lpstr>«Она– это кто?»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66</cp:revision>
  <dcterms:created xsi:type="dcterms:W3CDTF">2014-04-22T01:11:02Z</dcterms:created>
  <dcterms:modified xsi:type="dcterms:W3CDTF">2014-11-18T06:33:38Z</dcterms:modified>
</cp:coreProperties>
</file>